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5143500" cx="9144000"/>
  <p:notesSz cx="6858000" cy="9144000"/>
  <p:embeddedFontLst>
    <p:embeddedFont>
      <p:font typeface="Catamaran"/>
      <p:regular r:id="rId52"/>
      <p:bold r:id="rId53"/>
    </p:embeddedFont>
    <p:embeddedFont>
      <p:font typeface="Montserrat Black"/>
      <p:bold r:id="rId54"/>
      <p:boldItalic r:id="rId55"/>
    </p:embeddedFont>
    <p:embeddedFont>
      <p:font typeface="Montserrat"/>
      <p:regular r:id="rId56"/>
      <p:bold r:id="rId57"/>
      <p:italic r:id="rId58"/>
      <p:boldItalic r:id="rId59"/>
    </p:embeddedFont>
    <p:embeddedFont>
      <p:font typeface="Lato"/>
      <p:regular r:id="rId60"/>
      <p:bold r:id="rId61"/>
      <p:italic r:id="rId62"/>
      <p:boldItalic r:id="rId63"/>
    </p:embeddedFont>
    <p:embeddedFont>
      <p:font typeface="Lato Light"/>
      <p:regular r:id="rId64"/>
      <p:bold r:id="rId65"/>
      <p:italic r:id="rId66"/>
      <p:boldItalic r:id="rId67"/>
    </p:embeddedFont>
    <p:embeddedFont>
      <p:font typeface="Open Sans ExtraBold"/>
      <p:bold r:id="rId68"/>
      <p:boldItalic r:id="rId69"/>
    </p:embeddedFont>
    <p:embeddedFont>
      <p:font typeface="Open Sans"/>
      <p:regular r:id="rId70"/>
      <p:bold r:id="rId71"/>
      <p:italic r:id="rId72"/>
      <p:boldItalic r:id="rId7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OpenSans-boldItalic.fntdata"/><Relationship Id="rId72" Type="http://schemas.openxmlformats.org/officeDocument/2006/relationships/font" Target="fonts/OpenSans-italic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OpenSans-bold.fntdata"/><Relationship Id="rId70" Type="http://schemas.openxmlformats.org/officeDocument/2006/relationships/font" Target="fonts/OpenSans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Lato-italic.fntdata"/><Relationship Id="rId61" Type="http://schemas.openxmlformats.org/officeDocument/2006/relationships/font" Target="fonts/Lato-bold.fntdata"/><Relationship Id="rId20" Type="http://schemas.openxmlformats.org/officeDocument/2006/relationships/slide" Target="slides/slide15.xml"/><Relationship Id="rId64" Type="http://schemas.openxmlformats.org/officeDocument/2006/relationships/font" Target="fonts/LatoLight-regular.fntdata"/><Relationship Id="rId63" Type="http://schemas.openxmlformats.org/officeDocument/2006/relationships/font" Target="fonts/Lato-boldItalic.fntdata"/><Relationship Id="rId22" Type="http://schemas.openxmlformats.org/officeDocument/2006/relationships/slide" Target="slides/slide17.xml"/><Relationship Id="rId66" Type="http://schemas.openxmlformats.org/officeDocument/2006/relationships/font" Target="fonts/LatoLight-italic.fntdata"/><Relationship Id="rId21" Type="http://schemas.openxmlformats.org/officeDocument/2006/relationships/slide" Target="slides/slide16.xml"/><Relationship Id="rId65" Type="http://schemas.openxmlformats.org/officeDocument/2006/relationships/font" Target="fonts/LatoLight-bold.fntdata"/><Relationship Id="rId24" Type="http://schemas.openxmlformats.org/officeDocument/2006/relationships/slide" Target="slides/slide19.xml"/><Relationship Id="rId68" Type="http://schemas.openxmlformats.org/officeDocument/2006/relationships/font" Target="fonts/OpenSansExtraBold-bold.fntdata"/><Relationship Id="rId23" Type="http://schemas.openxmlformats.org/officeDocument/2006/relationships/slide" Target="slides/slide18.xml"/><Relationship Id="rId67" Type="http://schemas.openxmlformats.org/officeDocument/2006/relationships/font" Target="fonts/LatoLight-boldItalic.fntdata"/><Relationship Id="rId60" Type="http://schemas.openxmlformats.org/officeDocument/2006/relationships/font" Target="fonts/Lato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penSansExtraBold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Catamaran-bold.fntdata"/><Relationship Id="rId52" Type="http://schemas.openxmlformats.org/officeDocument/2006/relationships/font" Target="fonts/Catamaran-regular.fntdata"/><Relationship Id="rId11" Type="http://schemas.openxmlformats.org/officeDocument/2006/relationships/slide" Target="slides/slide6.xml"/><Relationship Id="rId55" Type="http://schemas.openxmlformats.org/officeDocument/2006/relationships/font" Target="fonts/MontserratBlack-boldItalic.fntdata"/><Relationship Id="rId10" Type="http://schemas.openxmlformats.org/officeDocument/2006/relationships/slide" Target="slides/slide5.xml"/><Relationship Id="rId54" Type="http://schemas.openxmlformats.org/officeDocument/2006/relationships/font" Target="fonts/MontserratBlack-bold.fntdata"/><Relationship Id="rId13" Type="http://schemas.openxmlformats.org/officeDocument/2006/relationships/slide" Target="slides/slide8.xml"/><Relationship Id="rId57" Type="http://schemas.openxmlformats.org/officeDocument/2006/relationships/font" Target="fonts/Montserrat-bold.fntdata"/><Relationship Id="rId12" Type="http://schemas.openxmlformats.org/officeDocument/2006/relationships/slide" Target="slides/slide7.xml"/><Relationship Id="rId56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59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58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fa380e97f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fa380e97f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fa380e97f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fa380e97f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fa380e97f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fa380e97f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fa380e97f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fa380e97f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fa380e97f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fa380e97f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fa380e97f6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fa380e97f6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fa380e97f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fa380e97f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fa380e97f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fa380e97f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fa380e97f6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fa380e97f6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2fa380e97f6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2fa380e97f6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fa5952a1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fa5952a1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fa380e97f6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2fa380e97f6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fa380e97f6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fa380e97f6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fa380e97f6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fa380e97f6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fa380e97f6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fa380e97f6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fa380e97f6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2fa380e97f6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fa380e97f6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2fa380e97f6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2fa380e97f6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2fa380e97f6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fa380e97f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fa380e97f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fa380e97f6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fa380e97f6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fa380e97f6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fa380e97f6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d5afe010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d5afe010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2fa380e97f6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2fa380e97f6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fa380e97f6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fa380e97f6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fa380e97f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2fa380e97f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2fa380e97f6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2fa380e97f6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2fa380e97f6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2fa380e97f6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2fa380e97f6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2fa380e97f6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2fa380e97f6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2fa380e97f6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2fa380e97f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2fa380e97f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fa3a70395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fa3a70395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2fa3a7039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2fa3a7039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d5e31e80f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d5e31e80f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2fa3a70395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2fa3a70395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fa3a70395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2fa3a70395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2fa3a70395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2fa3a70395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fa5952a1a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2fa5952a1a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2fa5952a1a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2fa5952a1a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fa3a70395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fa3a70395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fa3a70395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2fa3a70395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fa380e97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fa380e97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fa380e97f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fa380e97f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fa380e97f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fa380e97f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fa380e97f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fa380e97f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fa380e97f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fa380e97f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319538" y="1601112"/>
            <a:ext cx="6204300" cy="21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329938" y="3835487"/>
            <a:ext cx="51939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434699" y="-972068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hasCustomPrompt="1" type="title"/>
          </p:nvPr>
        </p:nvSpPr>
        <p:spPr>
          <a:xfrm>
            <a:off x="713225" y="1487125"/>
            <a:ext cx="77178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>
            <a:off x="1608750" y="3228425"/>
            <a:ext cx="5926500" cy="4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494C50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11"/>
          <p:cNvSpPr/>
          <p:nvPr/>
        </p:nvSpPr>
        <p:spPr>
          <a:xfrm rot="10800000">
            <a:off x="-2363" y="14229"/>
            <a:ext cx="3788947" cy="848458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 flipH="1" rot="-5400000">
            <a:off x="7974582" y="3990689"/>
            <a:ext cx="1981680" cy="352425"/>
          </a:xfrm>
          <a:custGeom>
            <a:rect b="b" l="l" r="r" t="t"/>
            <a:pathLst>
              <a:path extrusionOk="0" h="3973" w="22342">
                <a:moveTo>
                  <a:pt x="19305" y="0"/>
                </a:moveTo>
                <a:cubicBezTo>
                  <a:pt x="18140" y="0"/>
                  <a:pt x="16987" y="248"/>
                  <a:pt x="15989" y="812"/>
                </a:cubicBezTo>
                <a:cubicBezTo>
                  <a:pt x="14226" y="1815"/>
                  <a:pt x="13618" y="3000"/>
                  <a:pt x="11551" y="3031"/>
                </a:cubicBezTo>
                <a:cubicBezTo>
                  <a:pt x="11520" y="3031"/>
                  <a:pt x="11488" y="3031"/>
                  <a:pt x="11457" y="3031"/>
                </a:cubicBezTo>
                <a:cubicBezTo>
                  <a:pt x="9215" y="3031"/>
                  <a:pt x="7190" y="2282"/>
                  <a:pt x="5042" y="2282"/>
                </a:cubicBezTo>
                <a:cubicBezTo>
                  <a:pt x="4141" y="2282"/>
                  <a:pt x="3219" y="2414"/>
                  <a:pt x="2250" y="2787"/>
                </a:cubicBezTo>
                <a:cubicBezTo>
                  <a:pt x="1399" y="3091"/>
                  <a:pt x="669" y="3487"/>
                  <a:pt x="1" y="3973"/>
                </a:cubicBezTo>
                <a:lnTo>
                  <a:pt x="22341" y="3973"/>
                </a:lnTo>
                <a:lnTo>
                  <a:pt x="22341" y="538"/>
                </a:lnTo>
                <a:cubicBezTo>
                  <a:pt x="21384" y="195"/>
                  <a:pt x="20339" y="0"/>
                  <a:pt x="193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/>
          <p:nvPr/>
        </p:nvSpPr>
        <p:spPr>
          <a:xfrm rot="10800000">
            <a:off x="-535772" y="-43568"/>
            <a:ext cx="1307656" cy="1192006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/>
          <p:nvPr/>
        </p:nvSpPr>
        <p:spPr>
          <a:xfrm rot="10800000">
            <a:off x="-871929" y="3861685"/>
            <a:ext cx="2101011" cy="1915180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hasCustomPrompt="1" type="title"/>
          </p:nvPr>
        </p:nvSpPr>
        <p:spPr>
          <a:xfrm>
            <a:off x="4231600" y="623425"/>
            <a:ext cx="900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2" type="title"/>
          </p:nvPr>
        </p:nvSpPr>
        <p:spPr>
          <a:xfrm>
            <a:off x="4231600" y="1656185"/>
            <a:ext cx="900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3" type="title"/>
          </p:nvPr>
        </p:nvSpPr>
        <p:spPr>
          <a:xfrm>
            <a:off x="4231600" y="2689257"/>
            <a:ext cx="900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4" type="title"/>
          </p:nvPr>
        </p:nvSpPr>
        <p:spPr>
          <a:xfrm>
            <a:off x="4231600" y="3730761"/>
            <a:ext cx="900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" type="subTitle"/>
          </p:nvPr>
        </p:nvSpPr>
        <p:spPr>
          <a:xfrm>
            <a:off x="5177225" y="662400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5" type="subTitle"/>
          </p:nvPr>
        </p:nvSpPr>
        <p:spPr>
          <a:xfrm>
            <a:off x="5177225" y="947125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177225" y="1691054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7" type="subTitle"/>
          </p:nvPr>
        </p:nvSpPr>
        <p:spPr>
          <a:xfrm>
            <a:off x="5177225" y="1975779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3"/>
          <p:cNvSpPr txBox="1"/>
          <p:nvPr>
            <p:ph idx="8" type="subTitle"/>
          </p:nvPr>
        </p:nvSpPr>
        <p:spPr>
          <a:xfrm>
            <a:off x="5177225" y="2725044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9" type="subTitle"/>
          </p:nvPr>
        </p:nvSpPr>
        <p:spPr>
          <a:xfrm>
            <a:off x="5177225" y="3009770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13"/>
          <p:cNvSpPr txBox="1"/>
          <p:nvPr>
            <p:ph idx="13" type="subTitle"/>
          </p:nvPr>
        </p:nvSpPr>
        <p:spPr>
          <a:xfrm>
            <a:off x="5177225" y="3769128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4" type="subTitle"/>
          </p:nvPr>
        </p:nvSpPr>
        <p:spPr>
          <a:xfrm>
            <a:off x="5177225" y="4053853"/>
            <a:ext cx="3046800" cy="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0" name="Google Shape;100;p13"/>
          <p:cNvSpPr txBox="1"/>
          <p:nvPr>
            <p:ph idx="15" type="title"/>
          </p:nvPr>
        </p:nvSpPr>
        <p:spPr>
          <a:xfrm>
            <a:off x="580225" y="1994250"/>
            <a:ext cx="2687100" cy="11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/>
          <p:nvPr/>
        </p:nvSpPr>
        <p:spPr>
          <a:xfrm>
            <a:off x="0" y="0"/>
            <a:ext cx="2704870" cy="648066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236200" y="648075"/>
            <a:ext cx="66900" cy="67650"/>
          </a:xfrm>
          <a:custGeom>
            <a:rect b="b" l="l" r="r" t="t"/>
            <a:pathLst>
              <a:path extrusionOk="0" h="2706" w="2676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flipH="1" rot="-3600024">
            <a:off x="7775832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252925" y="801575"/>
            <a:ext cx="294100" cy="294100"/>
          </a:xfrm>
          <a:custGeom>
            <a:rect b="b" l="l" r="r" t="t"/>
            <a:pathLst>
              <a:path extrusionOk="0" h="11764" w="11764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4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hasCustomPrompt="1" idx="2" type="title"/>
          </p:nvPr>
        </p:nvSpPr>
        <p:spPr>
          <a:xfrm>
            <a:off x="800550" y="151307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/>
          <p:nvPr>
            <p:ph idx="1" type="subTitle"/>
          </p:nvPr>
        </p:nvSpPr>
        <p:spPr>
          <a:xfrm>
            <a:off x="1632650" y="1513124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4"/>
          <p:cNvSpPr txBox="1"/>
          <p:nvPr>
            <p:ph idx="3" type="subTitle"/>
          </p:nvPr>
        </p:nvSpPr>
        <p:spPr>
          <a:xfrm>
            <a:off x="1632650" y="1807525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14"/>
          <p:cNvSpPr txBox="1"/>
          <p:nvPr>
            <p:ph hasCustomPrompt="1" idx="4" type="title"/>
          </p:nvPr>
        </p:nvSpPr>
        <p:spPr>
          <a:xfrm>
            <a:off x="7549250" y="145682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4"/>
          <p:cNvSpPr txBox="1"/>
          <p:nvPr>
            <p:ph idx="5" type="subTitle"/>
          </p:nvPr>
        </p:nvSpPr>
        <p:spPr>
          <a:xfrm>
            <a:off x="4830250" y="1513123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4"/>
          <p:cNvSpPr txBox="1"/>
          <p:nvPr>
            <p:ph idx="6" type="subTitle"/>
          </p:nvPr>
        </p:nvSpPr>
        <p:spPr>
          <a:xfrm>
            <a:off x="4830250" y="1807525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14"/>
          <p:cNvSpPr txBox="1"/>
          <p:nvPr>
            <p:ph hasCustomPrompt="1" idx="7" type="title"/>
          </p:nvPr>
        </p:nvSpPr>
        <p:spPr>
          <a:xfrm>
            <a:off x="800550" y="258037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4"/>
          <p:cNvSpPr txBox="1"/>
          <p:nvPr>
            <p:ph idx="8" type="subTitle"/>
          </p:nvPr>
        </p:nvSpPr>
        <p:spPr>
          <a:xfrm>
            <a:off x="1632650" y="2616879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9" type="subTitle"/>
          </p:nvPr>
        </p:nvSpPr>
        <p:spPr>
          <a:xfrm>
            <a:off x="1632650" y="2906149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4"/>
          <p:cNvSpPr txBox="1"/>
          <p:nvPr>
            <p:ph hasCustomPrompt="1" idx="13" type="title"/>
          </p:nvPr>
        </p:nvSpPr>
        <p:spPr>
          <a:xfrm>
            <a:off x="7549250" y="260032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4"/>
          <p:cNvSpPr txBox="1"/>
          <p:nvPr>
            <p:ph idx="14" type="subTitle"/>
          </p:nvPr>
        </p:nvSpPr>
        <p:spPr>
          <a:xfrm>
            <a:off x="4830250" y="2615570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15" type="subTitle"/>
          </p:nvPr>
        </p:nvSpPr>
        <p:spPr>
          <a:xfrm>
            <a:off x="4830250" y="2906149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14"/>
          <p:cNvSpPr txBox="1"/>
          <p:nvPr>
            <p:ph hasCustomPrompt="1" idx="16" type="title"/>
          </p:nvPr>
        </p:nvSpPr>
        <p:spPr>
          <a:xfrm>
            <a:off x="800550" y="3699712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4"/>
          <p:cNvSpPr txBox="1"/>
          <p:nvPr>
            <p:ph idx="17" type="subTitle"/>
          </p:nvPr>
        </p:nvSpPr>
        <p:spPr>
          <a:xfrm>
            <a:off x="1632650" y="3752727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18" type="subTitle"/>
          </p:nvPr>
        </p:nvSpPr>
        <p:spPr>
          <a:xfrm>
            <a:off x="1632650" y="4048432"/>
            <a:ext cx="2681100" cy="4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14"/>
          <p:cNvSpPr txBox="1"/>
          <p:nvPr>
            <p:ph hasCustomPrompt="1" idx="19" type="title"/>
          </p:nvPr>
        </p:nvSpPr>
        <p:spPr>
          <a:xfrm>
            <a:off x="7549250" y="3699712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  <a:defRPr b="1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4"/>
          <p:cNvSpPr txBox="1"/>
          <p:nvPr>
            <p:ph idx="20" type="subTitle"/>
          </p:nvPr>
        </p:nvSpPr>
        <p:spPr>
          <a:xfrm>
            <a:off x="4830250" y="3752727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21" type="subTitle"/>
          </p:nvPr>
        </p:nvSpPr>
        <p:spPr>
          <a:xfrm>
            <a:off x="4830250" y="4048432"/>
            <a:ext cx="2681100" cy="4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 rot="-5400000">
            <a:off x="3195845" y="-357598"/>
            <a:ext cx="6770777" cy="566076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 txBox="1"/>
          <p:nvPr>
            <p:ph type="title"/>
          </p:nvPr>
        </p:nvSpPr>
        <p:spPr>
          <a:xfrm>
            <a:off x="713225" y="2661052"/>
            <a:ext cx="5565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2" name="Google Shape;132;p15"/>
          <p:cNvSpPr txBox="1"/>
          <p:nvPr>
            <p:ph idx="1" type="subTitle"/>
          </p:nvPr>
        </p:nvSpPr>
        <p:spPr>
          <a:xfrm>
            <a:off x="713225" y="3409922"/>
            <a:ext cx="55656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133" name="Google Shape;133;p15"/>
          <p:cNvSpPr txBox="1"/>
          <p:nvPr>
            <p:ph hasCustomPrompt="1" idx="2" type="title"/>
          </p:nvPr>
        </p:nvSpPr>
        <p:spPr>
          <a:xfrm>
            <a:off x="958625" y="724049"/>
            <a:ext cx="13944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" name="Google Shape;134;p15"/>
          <p:cNvSpPr/>
          <p:nvPr/>
        </p:nvSpPr>
        <p:spPr>
          <a:xfrm>
            <a:off x="6990373" y="2473151"/>
            <a:ext cx="657853" cy="599735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0" y="0"/>
            <a:ext cx="9143981" cy="2190828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798491" y="2190858"/>
            <a:ext cx="226162" cy="228698"/>
          </a:xfrm>
          <a:custGeom>
            <a:rect b="b" l="l" r="r" t="t"/>
            <a:pathLst>
              <a:path extrusionOk="0" h="2706" w="2676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855031" y="2709775"/>
            <a:ext cx="994234" cy="994234"/>
          </a:xfrm>
          <a:custGeom>
            <a:rect b="b" l="l" r="r" t="t"/>
            <a:pathLst>
              <a:path extrusionOk="0" h="11764" w="11764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 txBox="1"/>
          <p:nvPr>
            <p:ph type="title"/>
          </p:nvPr>
        </p:nvSpPr>
        <p:spPr>
          <a:xfrm>
            <a:off x="2237975" y="2554247"/>
            <a:ext cx="5565600" cy="11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140" name="Google Shape;140;p16"/>
          <p:cNvSpPr txBox="1"/>
          <p:nvPr>
            <p:ph idx="1" type="subTitle"/>
          </p:nvPr>
        </p:nvSpPr>
        <p:spPr>
          <a:xfrm>
            <a:off x="2237975" y="3684125"/>
            <a:ext cx="55656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5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APTION_ONLY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7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APTION_ONLY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8"/>
          <p:cNvSpPr/>
          <p:nvPr/>
        </p:nvSpPr>
        <p:spPr>
          <a:xfrm rot="10800000">
            <a:off x="-297734" y="-114863"/>
            <a:ext cx="1671684" cy="918013"/>
          </a:xfrm>
          <a:custGeom>
            <a:rect b="b" l="l" r="r" t="t"/>
            <a:pathLst>
              <a:path extrusionOk="0" h="28360" w="51643">
                <a:moveTo>
                  <a:pt x="882" y="25168"/>
                </a:moveTo>
                <a:cubicBezTo>
                  <a:pt x="1459" y="24317"/>
                  <a:pt x="2280" y="23709"/>
                  <a:pt x="3131" y="23192"/>
                </a:cubicBezTo>
                <a:cubicBezTo>
                  <a:pt x="5532" y="21703"/>
                  <a:pt x="8268" y="20761"/>
                  <a:pt x="11095" y="20518"/>
                </a:cubicBezTo>
                <a:cubicBezTo>
                  <a:pt x="13861" y="20274"/>
                  <a:pt x="16627" y="20639"/>
                  <a:pt x="19393" y="20670"/>
                </a:cubicBezTo>
                <a:cubicBezTo>
                  <a:pt x="21155" y="20700"/>
                  <a:pt x="23010" y="20578"/>
                  <a:pt x="24590" y="19788"/>
                </a:cubicBezTo>
                <a:cubicBezTo>
                  <a:pt x="26870" y="18633"/>
                  <a:pt x="28298" y="16262"/>
                  <a:pt x="29241" y="13891"/>
                </a:cubicBezTo>
                <a:cubicBezTo>
                  <a:pt x="30183" y="11520"/>
                  <a:pt x="30761" y="8998"/>
                  <a:pt x="31976" y="6748"/>
                </a:cubicBezTo>
                <a:cubicBezTo>
                  <a:pt x="33375" y="4165"/>
                  <a:pt x="35654" y="2007"/>
                  <a:pt x="38451" y="1004"/>
                </a:cubicBezTo>
                <a:cubicBezTo>
                  <a:pt x="41217" y="1"/>
                  <a:pt x="44469" y="244"/>
                  <a:pt x="46931" y="1885"/>
                </a:cubicBezTo>
                <a:cubicBezTo>
                  <a:pt x="49180" y="3374"/>
                  <a:pt x="50609" y="5897"/>
                  <a:pt x="51126" y="8542"/>
                </a:cubicBezTo>
                <a:cubicBezTo>
                  <a:pt x="51642" y="11186"/>
                  <a:pt x="51308" y="13952"/>
                  <a:pt x="50518" y="16505"/>
                </a:cubicBezTo>
                <a:cubicBezTo>
                  <a:pt x="48937" y="21642"/>
                  <a:pt x="45168" y="26475"/>
                  <a:pt x="39910" y="27661"/>
                </a:cubicBezTo>
                <a:cubicBezTo>
                  <a:pt x="36718" y="28360"/>
                  <a:pt x="33405" y="27691"/>
                  <a:pt x="30183" y="27174"/>
                </a:cubicBezTo>
                <a:cubicBezTo>
                  <a:pt x="21915" y="25867"/>
                  <a:pt x="13435" y="25806"/>
                  <a:pt x="5137" y="26961"/>
                </a:cubicBezTo>
                <a:cubicBezTo>
                  <a:pt x="4012" y="27113"/>
                  <a:pt x="2888" y="27296"/>
                  <a:pt x="1824" y="27630"/>
                </a:cubicBezTo>
                <a:cubicBezTo>
                  <a:pt x="1186" y="27843"/>
                  <a:pt x="547" y="28299"/>
                  <a:pt x="243" y="27509"/>
                </a:cubicBezTo>
                <a:cubicBezTo>
                  <a:pt x="0" y="26809"/>
                  <a:pt x="517" y="25715"/>
                  <a:pt x="882" y="2516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 rot="7200014">
            <a:off x="8207285" y="4148923"/>
            <a:ext cx="1601609" cy="1175554"/>
          </a:xfrm>
          <a:custGeom>
            <a:rect b="b" l="l" r="r" t="t"/>
            <a:pathLst>
              <a:path extrusionOk="0" h="30944" w="42159">
                <a:moveTo>
                  <a:pt x="5988" y="9819"/>
                </a:moveTo>
                <a:cubicBezTo>
                  <a:pt x="5988" y="9819"/>
                  <a:pt x="12402" y="1"/>
                  <a:pt x="24195" y="1217"/>
                </a:cubicBezTo>
                <a:cubicBezTo>
                  <a:pt x="37387" y="2554"/>
                  <a:pt x="42159" y="19454"/>
                  <a:pt x="38451" y="24804"/>
                </a:cubicBezTo>
                <a:cubicBezTo>
                  <a:pt x="34195" y="30944"/>
                  <a:pt x="27569" y="20305"/>
                  <a:pt x="22037" y="23953"/>
                </a:cubicBezTo>
                <a:cubicBezTo>
                  <a:pt x="16596" y="27539"/>
                  <a:pt x="9727" y="28329"/>
                  <a:pt x="6900" y="25533"/>
                </a:cubicBezTo>
                <a:cubicBezTo>
                  <a:pt x="0" y="18724"/>
                  <a:pt x="5988" y="9819"/>
                  <a:pt x="5988" y="98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8806938" y="3138475"/>
            <a:ext cx="674119" cy="670504"/>
          </a:xfrm>
          <a:custGeom>
            <a:rect b="b" l="l" r="r" t="t"/>
            <a:pathLst>
              <a:path extrusionOk="0" h="5564" w="5594">
                <a:moveTo>
                  <a:pt x="5593" y="2767"/>
                </a:moveTo>
                <a:cubicBezTo>
                  <a:pt x="5593" y="4317"/>
                  <a:pt x="4347" y="5563"/>
                  <a:pt x="2797" y="5563"/>
                </a:cubicBezTo>
                <a:cubicBezTo>
                  <a:pt x="1247" y="5563"/>
                  <a:pt x="0" y="4317"/>
                  <a:pt x="0" y="2767"/>
                </a:cubicBezTo>
                <a:cubicBezTo>
                  <a:pt x="0" y="1247"/>
                  <a:pt x="1247" y="1"/>
                  <a:pt x="2797" y="1"/>
                </a:cubicBezTo>
                <a:cubicBezTo>
                  <a:pt x="4347" y="1"/>
                  <a:pt x="5593" y="1247"/>
                  <a:pt x="5593" y="2767"/>
                </a:cubicBezTo>
                <a:close/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566175" y="297550"/>
            <a:ext cx="294100" cy="294100"/>
          </a:xfrm>
          <a:custGeom>
            <a:rect b="b" l="l" r="r" t="t"/>
            <a:pathLst>
              <a:path extrusionOk="0" h="11764" w="11764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APTION_ONLY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9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3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idx="1" type="subTitle"/>
          </p:nvPr>
        </p:nvSpPr>
        <p:spPr>
          <a:xfrm>
            <a:off x="779002" y="3235426"/>
            <a:ext cx="2375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1" name="Google Shape;161;p20"/>
          <p:cNvSpPr txBox="1"/>
          <p:nvPr>
            <p:ph idx="2" type="subTitle"/>
          </p:nvPr>
        </p:nvSpPr>
        <p:spPr>
          <a:xfrm>
            <a:off x="3602325" y="3235433"/>
            <a:ext cx="21609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p20"/>
          <p:cNvSpPr txBox="1"/>
          <p:nvPr>
            <p:ph idx="3" type="subTitle"/>
          </p:nvPr>
        </p:nvSpPr>
        <p:spPr>
          <a:xfrm>
            <a:off x="779002" y="2928975"/>
            <a:ext cx="23754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accent6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3" name="Google Shape;163;p20"/>
          <p:cNvSpPr txBox="1"/>
          <p:nvPr>
            <p:ph idx="4" type="subTitle"/>
          </p:nvPr>
        </p:nvSpPr>
        <p:spPr>
          <a:xfrm>
            <a:off x="3602325" y="2928975"/>
            <a:ext cx="21609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accent2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4" name="Google Shape;164;p20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20"/>
          <p:cNvSpPr txBox="1"/>
          <p:nvPr>
            <p:ph idx="5" type="subTitle"/>
          </p:nvPr>
        </p:nvSpPr>
        <p:spPr>
          <a:xfrm>
            <a:off x="6204098" y="3235425"/>
            <a:ext cx="21609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6" name="Google Shape;166;p20"/>
          <p:cNvSpPr txBox="1"/>
          <p:nvPr>
            <p:ph idx="6" type="subTitle"/>
          </p:nvPr>
        </p:nvSpPr>
        <p:spPr>
          <a:xfrm>
            <a:off x="6204098" y="2928963"/>
            <a:ext cx="21609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lt2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7" name="Google Shape;167;p20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789200" y="2445323"/>
            <a:ext cx="5565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2264700" y="3194197"/>
            <a:ext cx="46146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2307300" y="773466"/>
            <a:ext cx="4529400" cy="16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720100" y="-1280800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8577133" y="3119584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rot="10800000">
            <a:off x="-16852" y="-32604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5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1"/>
          <p:cNvSpPr txBox="1"/>
          <p:nvPr>
            <p:ph idx="1" type="subTitle"/>
          </p:nvPr>
        </p:nvSpPr>
        <p:spPr>
          <a:xfrm>
            <a:off x="893201" y="1617357"/>
            <a:ext cx="32826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9pPr>
          </a:lstStyle>
          <a:p/>
        </p:txBody>
      </p:sp>
      <p:sp>
        <p:nvSpPr>
          <p:cNvPr id="174" name="Google Shape;174;p21"/>
          <p:cNvSpPr txBox="1"/>
          <p:nvPr>
            <p:ph idx="2" type="subTitle"/>
          </p:nvPr>
        </p:nvSpPr>
        <p:spPr>
          <a:xfrm>
            <a:off x="893203" y="1559300"/>
            <a:ext cx="29823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accent4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75" name="Google Shape;175;p21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1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 txBox="1"/>
          <p:nvPr>
            <p:ph idx="3" type="subTitle"/>
          </p:nvPr>
        </p:nvSpPr>
        <p:spPr>
          <a:xfrm>
            <a:off x="5045974" y="1617357"/>
            <a:ext cx="3204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9pPr>
          </a:lstStyle>
          <a:p/>
        </p:txBody>
      </p:sp>
      <p:sp>
        <p:nvSpPr>
          <p:cNvPr id="180" name="Google Shape;180;p21"/>
          <p:cNvSpPr txBox="1"/>
          <p:nvPr>
            <p:ph idx="4" type="subTitle"/>
          </p:nvPr>
        </p:nvSpPr>
        <p:spPr>
          <a:xfrm>
            <a:off x="5268525" y="1559300"/>
            <a:ext cx="29823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accent4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6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22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 flipH="1">
            <a:off x="8512106" y="288082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6073538" y="453005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2"/>
          <p:cNvSpPr txBox="1"/>
          <p:nvPr>
            <p:ph idx="1" type="subTitle"/>
          </p:nvPr>
        </p:nvSpPr>
        <p:spPr>
          <a:xfrm>
            <a:off x="1960799" y="1096781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2"/>
          <p:cNvSpPr txBox="1"/>
          <p:nvPr>
            <p:ph idx="2" type="subTitle"/>
          </p:nvPr>
        </p:nvSpPr>
        <p:spPr>
          <a:xfrm>
            <a:off x="1960800" y="1412313"/>
            <a:ext cx="209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2"/>
          <p:cNvSpPr txBox="1"/>
          <p:nvPr>
            <p:ph idx="3" type="subTitle"/>
          </p:nvPr>
        </p:nvSpPr>
        <p:spPr>
          <a:xfrm>
            <a:off x="1960799" y="2209669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2"/>
          <p:cNvSpPr txBox="1"/>
          <p:nvPr>
            <p:ph idx="4" type="subTitle"/>
          </p:nvPr>
        </p:nvSpPr>
        <p:spPr>
          <a:xfrm>
            <a:off x="1960800" y="2520295"/>
            <a:ext cx="209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5" type="subTitle"/>
          </p:nvPr>
        </p:nvSpPr>
        <p:spPr>
          <a:xfrm>
            <a:off x="1960799" y="3357169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22"/>
          <p:cNvSpPr txBox="1"/>
          <p:nvPr>
            <p:ph idx="6" type="subTitle"/>
          </p:nvPr>
        </p:nvSpPr>
        <p:spPr>
          <a:xfrm>
            <a:off x="1960800" y="3682825"/>
            <a:ext cx="209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APTION_ONLY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3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3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 txBox="1"/>
          <p:nvPr>
            <p:ph idx="1" type="subTitle"/>
          </p:nvPr>
        </p:nvSpPr>
        <p:spPr>
          <a:xfrm>
            <a:off x="1033698" y="3264369"/>
            <a:ext cx="11520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3"/>
          <p:cNvSpPr txBox="1"/>
          <p:nvPr>
            <p:ph idx="2" type="subTitle"/>
          </p:nvPr>
        </p:nvSpPr>
        <p:spPr>
          <a:xfrm>
            <a:off x="893300" y="3584928"/>
            <a:ext cx="1432800" cy="80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3"/>
          <p:cNvSpPr txBox="1"/>
          <p:nvPr>
            <p:ph idx="3" type="subTitle"/>
          </p:nvPr>
        </p:nvSpPr>
        <p:spPr>
          <a:xfrm>
            <a:off x="3004651" y="3264369"/>
            <a:ext cx="11520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3"/>
          <p:cNvSpPr txBox="1"/>
          <p:nvPr>
            <p:ph idx="4" type="subTitle"/>
          </p:nvPr>
        </p:nvSpPr>
        <p:spPr>
          <a:xfrm>
            <a:off x="2864252" y="3584928"/>
            <a:ext cx="1432800" cy="80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3"/>
          <p:cNvSpPr txBox="1"/>
          <p:nvPr>
            <p:ph idx="5" type="subTitle"/>
          </p:nvPr>
        </p:nvSpPr>
        <p:spPr>
          <a:xfrm>
            <a:off x="4883751" y="3264375"/>
            <a:ext cx="1339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3"/>
          <p:cNvSpPr txBox="1"/>
          <p:nvPr>
            <p:ph idx="6" type="subTitle"/>
          </p:nvPr>
        </p:nvSpPr>
        <p:spPr>
          <a:xfrm>
            <a:off x="4837196" y="3584928"/>
            <a:ext cx="1432800" cy="80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7" type="subTitle"/>
          </p:nvPr>
        </p:nvSpPr>
        <p:spPr>
          <a:xfrm>
            <a:off x="6947353" y="3264369"/>
            <a:ext cx="11520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3"/>
          <p:cNvSpPr txBox="1"/>
          <p:nvPr>
            <p:ph idx="8" type="subTitle"/>
          </p:nvPr>
        </p:nvSpPr>
        <p:spPr>
          <a:xfrm>
            <a:off x="6806951" y="3584928"/>
            <a:ext cx="1432800" cy="80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7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24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 txBox="1"/>
          <p:nvPr>
            <p:ph idx="1" type="subTitle"/>
          </p:nvPr>
        </p:nvSpPr>
        <p:spPr>
          <a:xfrm>
            <a:off x="4124488" y="2876393"/>
            <a:ext cx="1593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4"/>
          <p:cNvSpPr txBox="1"/>
          <p:nvPr>
            <p:ph idx="2" type="subTitle"/>
          </p:nvPr>
        </p:nvSpPr>
        <p:spPr>
          <a:xfrm>
            <a:off x="3930088" y="3201832"/>
            <a:ext cx="1982100" cy="633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4"/>
          <p:cNvSpPr txBox="1"/>
          <p:nvPr>
            <p:ph idx="3" type="subTitle"/>
          </p:nvPr>
        </p:nvSpPr>
        <p:spPr>
          <a:xfrm>
            <a:off x="6643300" y="2876393"/>
            <a:ext cx="15933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4"/>
          <p:cNvSpPr txBox="1"/>
          <p:nvPr>
            <p:ph idx="4" type="subTitle"/>
          </p:nvPr>
        </p:nvSpPr>
        <p:spPr>
          <a:xfrm>
            <a:off x="6448900" y="3201832"/>
            <a:ext cx="1982100" cy="633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4"/>
          <p:cNvSpPr/>
          <p:nvPr/>
        </p:nvSpPr>
        <p:spPr>
          <a:xfrm flipH="1" rot="10800000">
            <a:off x="-138400" y="-102292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4"/>
          <p:cNvSpPr/>
          <p:nvPr/>
        </p:nvSpPr>
        <p:spPr>
          <a:xfrm flipH="1" rot="-5400000">
            <a:off x="7563290" y="3563172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4"/>
          <p:cNvSpPr/>
          <p:nvPr/>
        </p:nvSpPr>
        <p:spPr>
          <a:xfrm flipH="1" rot="10800000">
            <a:off x="8541204" y="-1529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4"/>
          <p:cNvSpPr/>
          <p:nvPr/>
        </p:nvSpPr>
        <p:spPr>
          <a:xfrm rot="3600024">
            <a:off x="-567834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8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/>
          <p:nvPr/>
        </p:nvSpPr>
        <p:spPr>
          <a:xfrm rot="5400000">
            <a:off x="-1964509" y="-1609581"/>
            <a:ext cx="10610529" cy="8362640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 txBox="1"/>
          <p:nvPr>
            <p:ph hasCustomPrompt="1" type="title"/>
          </p:nvPr>
        </p:nvSpPr>
        <p:spPr>
          <a:xfrm>
            <a:off x="713225" y="1992200"/>
            <a:ext cx="5154600" cy="16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0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713247" y="3797075"/>
            <a:ext cx="5154600" cy="4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" name="Google Shape;222;p25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5"/>
          <p:cNvSpPr/>
          <p:nvPr/>
        </p:nvSpPr>
        <p:spPr>
          <a:xfrm rot="10800000">
            <a:off x="8693271" y="41480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/>
          <p:nvPr/>
        </p:nvSpPr>
        <p:spPr>
          <a:xfrm rot="10800000">
            <a:off x="5436999" y="652807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6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6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1" name="Google Shape;231;p26"/>
          <p:cNvSpPr txBox="1"/>
          <p:nvPr>
            <p:ph idx="1" type="subTitle"/>
          </p:nvPr>
        </p:nvSpPr>
        <p:spPr>
          <a:xfrm>
            <a:off x="893300" y="1741347"/>
            <a:ext cx="23754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2" name="Google Shape;232;p26"/>
          <p:cNvSpPr txBox="1"/>
          <p:nvPr>
            <p:ph idx="2" type="subTitle"/>
          </p:nvPr>
        </p:nvSpPr>
        <p:spPr>
          <a:xfrm>
            <a:off x="3604570" y="1741353"/>
            <a:ext cx="21609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3" name="Google Shape;233;p26"/>
          <p:cNvSpPr txBox="1"/>
          <p:nvPr>
            <p:ph idx="3" type="subTitle"/>
          </p:nvPr>
        </p:nvSpPr>
        <p:spPr>
          <a:xfrm>
            <a:off x="893312" y="1368825"/>
            <a:ext cx="23754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34" name="Google Shape;234;p26"/>
          <p:cNvSpPr txBox="1"/>
          <p:nvPr>
            <p:ph idx="4" type="subTitle"/>
          </p:nvPr>
        </p:nvSpPr>
        <p:spPr>
          <a:xfrm>
            <a:off x="3604579" y="1368825"/>
            <a:ext cx="21609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accent4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35" name="Google Shape;235;p26"/>
          <p:cNvSpPr txBox="1"/>
          <p:nvPr>
            <p:ph idx="5" type="subTitle"/>
          </p:nvPr>
        </p:nvSpPr>
        <p:spPr>
          <a:xfrm>
            <a:off x="6089798" y="1741346"/>
            <a:ext cx="21609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6" name="Google Shape;236;p26"/>
          <p:cNvSpPr txBox="1"/>
          <p:nvPr>
            <p:ph idx="6" type="subTitle"/>
          </p:nvPr>
        </p:nvSpPr>
        <p:spPr>
          <a:xfrm>
            <a:off x="6089804" y="1368813"/>
            <a:ext cx="21609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>
                <a:solidFill>
                  <a:schemeClr val="lt2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0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7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 txBox="1"/>
          <p:nvPr>
            <p:ph type="title"/>
          </p:nvPr>
        </p:nvSpPr>
        <p:spPr>
          <a:xfrm>
            <a:off x="770594" y="3002727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3" name="Google Shape;243;p27"/>
          <p:cNvSpPr txBox="1"/>
          <p:nvPr>
            <p:ph idx="1" type="subTitle"/>
          </p:nvPr>
        </p:nvSpPr>
        <p:spPr>
          <a:xfrm>
            <a:off x="770600" y="3308027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4" name="Google Shape;244;p27"/>
          <p:cNvSpPr txBox="1"/>
          <p:nvPr>
            <p:ph idx="2" type="title"/>
          </p:nvPr>
        </p:nvSpPr>
        <p:spPr>
          <a:xfrm>
            <a:off x="3442651" y="3002727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5" name="Google Shape;245;p27"/>
          <p:cNvSpPr txBox="1"/>
          <p:nvPr>
            <p:ph idx="3" type="subTitle"/>
          </p:nvPr>
        </p:nvSpPr>
        <p:spPr>
          <a:xfrm>
            <a:off x="3442651" y="3308034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6" name="Google Shape;246;p27"/>
          <p:cNvSpPr txBox="1"/>
          <p:nvPr>
            <p:ph idx="4" type="title"/>
          </p:nvPr>
        </p:nvSpPr>
        <p:spPr>
          <a:xfrm>
            <a:off x="6114706" y="3002727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7" name="Google Shape;247;p27"/>
          <p:cNvSpPr txBox="1"/>
          <p:nvPr>
            <p:ph idx="5" type="subTitle"/>
          </p:nvPr>
        </p:nvSpPr>
        <p:spPr>
          <a:xfrm>
            <a:off x="6114701" y="3308034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8" name="Google Shape;248;p27"/>
          <p:cNvSpPr txBox="1"/>
          <p:nvPr>
            <p:ph idx="6"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1" name="Google Shape;251;p28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8"/>
          <p:cNvSpPr/>
          <p:nvPr/>
        </p:nvSpPr>
        <p:spPr>
          <a:xfrm flipH="1" rot="10800000">
            <a:off x="-138400" y="-102292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"/>
          <p:cNvSpPr/>
          <p:nvPr/>
        </p:nvSpPr>
        <p:spPr>
          <a:xfrm flipH="1" rot="-5400000">
            <a:off x="7563290" y="3563172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8"/>
          <p:cNvSpPr/>
          <p:nvPr/>
        </p:nvSpPr>
        <p:spPr>
          <a:xfrm flipH="1" rot="10800000">
            <a:off x="8541204" y="-1529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8"/>
          <p:cNvSpPr/>
          <p:nvPr/>
        </p:nvSpPr>
        <p:spPr>
          <a:xfrm rot="3600024">
            <a:off x="-567834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8"/>
          <p:cNvSpPr txBox="1"/>
          <p:nvPr>
            <p:ph idx="2" type="title"/>
          </p:nvPr>
        </p:nvSpPr>
        <p:spPr>
          <a:xfrm>
            <a:off x="713450" y="1743121"/>
            <a:ext cx="2258700" cy="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7" name="Google Shape;257;p28"/>
          <p:cNvSpPr txBox="1"/>
          <p:nvPr>
            <p:ph idx="1" type="subTitle"/>
          </p:nvPr>
        </p:nvSpPr>
        <p:spPr>
          <a:xfrm>
            <a:off x="713449" y="2047038"/>
            <a:ext cx="225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8" name="Google Shape;258;p28"/>
          <p:cNvSpPr txBox="1"/>
          <p:nvPr>
            <p:ph idx="3" type="title"/>
          </p:nvPr>
        </p:nvSpPr>
        <p:spPr>
          <a:xfrm>
            <a:off x="3441278" y="1743121"/>
            <a:ext cx="2258700" cy="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b="1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4" type="subTitle"/>
          </p:nvPr>
        </p:nvSpPr>
        <p:spPr>
          <a:xfrm>
            <a:off x="3441279" y="2047044"/>
            <a:ext cx="225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0" name="Google Shape;260;p28"/>
          <p:cNvSpPr txBox="1"/>
          <p:nvPr>
            <p:ph idx="5" type="title"/>
          </p:nvPr>
        </p:nvSpPr>
        <p:spPr>
          <a:xfrm>
            <a:off x="6171851" y="1743121"/>
            <a:ext cx="2258700" cy="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1" name="Google Shape;261;p28"/>
          <p:cNvSpPr txBox="1"/>
          <p:nvPr>
            <p:ph idx="6" type="subTitle"/>
          </p:nvPr>
        </p:nvSpPr>
        <p:spPr>
          <a:xfrm>
            <a:off x="6171853" y="2047044"/>
            <a:ext cx="225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2" name="Google Shape;262;p28"/>
          <p:cNvSpPr txBox="1"/>
          <p:nvPr>
            <p:ph idx="7" type="title"/>
          </p:nvPr>
        </p:nvSpPr>
        <p:spPr>
          <a:xfrm>
            <a:off x="713449" y="3528825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3" name="Google Shape;263;p28"/>
          <p:cNvSpPr txBox="1"/>
          <p:nvPr>
            <p:ph idx="8" type="subTitle"/>
          </p:nvPr>
        </p:nvSpPr>
        <p:spPr>
          <a:xfrm>
            <a:off x="713450" y="3840447"/>
            <a:ext cx="22587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4" name="Google Shape;264;p28"/>
          <p:cNvSpPr txBox="1"/>
          <p:nvPr>
            <p:ph idx="9" type="title"/>
          </p:nvPr>
        </p:nvSpPr>
        <p:spPr>
          <a:xfrm>
            <a:off x="6171853" y="3527725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b="1" sz="18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5" name="Google Shape;265;p28"/>
          <p:cNvSpPr txBox="1"/>
          <p:nvPr>
            <p:ph idx="13" type="subTitle"/>
          </p:nvPr>
        </p:nvSpPr>
        <p:spPr>
          <a:xfrm>
            <a:off x="6171851" y="3839586"/>
            <a:ext cx="22587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6" name="Google Shape;266;p28"/>
          <p:cNvSpPr txBox="1"/>
          <p:nvPr>
            <p:ph idx="14" type="title"/>
          </p:nvPr>
        </p:nvSpPr>
        <p:spPr>
          <a:xfrm>
            <a:off x="3441279" y="3536475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67" name="Google Shape;267;p28"/>
          <p:cNvSpPr txBox="1"/>
          <p:nvPr>
            <p:ph idx="15" type="subTitle"/>
          </p:nvPr>
        </p:nvSpPr>
        <p:spPr>
          <a:xfrm>
            <a:off x="3442651" y="3838499"/>
            <a:ext cx="22587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9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4" name="Google Shape;274;p29"/>
          <p:cNvSpPr txBox="1"/>
          <p:nvPr>
            <p:ph idx="2" type="title"/>
          </p:nvPr>
        </p:nvSpPr>
        <p:spPr>
          <a:xfrm>
            <a:off x="770594" y="2733750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5" name="Google Shape;275;p29"/>
          <p:cNvSpPr txBox="1"/>
          <p:nvPr>
            <p:ph idx="1" type="subTitle"/>
          </p:nvPr>
        </p:nvSpPr>
        <p:spPr>
          <a:xfrm>
            <a:off x="770600" y="3040195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6" name="Google Shape;276;p29"/>
          <p:cNvSpPr txBox="1"/>
          <p:nvPr>
            <p:ph idx="3" type="title"/>
          </p:nvPr>
        </p:nvSpPr>
        <p:spPr>
          <a:xfrm>
            <a:off x="3442651" y="2733750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b="1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77" name="Google Shape;277;p29"/>
          <p:cNvSpPr txBox="1"/>
          <p:nvPr>
            <p:ph idx="4" type="subTitle"/>
          </p:nvPr>
        </p:nvSpPr>
        <p:spPr>
          <a:xfrm>
            <a:off x="3442651" y="3040203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8" name="Google Shape;278;p29"/>
          <p:cNvSpPr txBox="1"/>
          <p:nvPr>
            <p:ph idx="5" type="title"/>
          </p:nvPr>
        </p:nvSpPr>
        <p:spPr>
          <a:xfrm>
            <a:off x="6114704" y="2733750"/>
            <a:ext cx="22587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9" name="Google Shape;279;p29"/>
          <p:cNvSpPr txBox="1"/>
          <p:nvPr>
            <p:ph idx="6" type="subTitle"/>
          </p:nvPr>
        </p:nvSpPr>
        <p:spPr>
          <a:xfrm>
            <a:off x="6114704" y="3040203"/>
            <a:ext cx="2258700" cy="7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0" name="Google Shape;280;p29"/>
          <p:cNvSpPr txBox="1"/>
          <p:nvPr>
            <p:ph hasCustomPrompt="1" idx="7" type="title"/>
          </p:nvPr>
        </p:nvSpPr>
        <p:spPr>
          <a:xfrm>
            <a:off x="770600" y="1532549"/>
            <a:ext cx="2258700" cy="8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700"/>
              <a:buNone/>
              <a:defRPr sz="5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100"/>
              <a:buNone/>
              <a:defRPr sz="111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29"/>
          <p:cNvSpPr txBox="1"/>
          <p:nvPr>
            <p:ph hasCustomPrompt="1" idx="8" type="title"/>
          </p:nvPr>
        </p:nvSpPr>
        <p:spPr>
          <a:xfrm>
            <a:off x="3442650" y="1532549"/>
            <a:ext cx="2258700" cy="8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700"/>
              <a:buNone/>
              <a:defRPr sz="5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100"/>
              <a:buNone/>
              <a:defRPr sz="111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29"/>
          <p:cNvSpPr txBox="1"/>
          <p:nvPr>
            <p:ph hasCustomPrompt="1" idx="9" type="title"/>
          </p:nvPr>
        </p:nvSpPr>
        <p:spPr>
          <a:xfrm>
            <a:off x="6114700" y="1532549"/>
            <a:ext cx="2258700" cy="8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7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100"/>
              <a:buNone/>
              <a:defRPr sz="111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3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0"/>
          <p:cNvSpPr/>
          <p:nvPr/>
        </p:nvSpPr>
        <p:spPr>
          <a:xfrm>
            <a:off x="-339225" y="585050"/>
            <a:ext cx="5105100" cy="1083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0"/>
          <p:cNvSpPr txBox="1"/>
          <p:nvPr>
            <p:ph type="title"/>
          </p:nvPr>
        </p:nvSpPr>
        <p:spPr>
          <a:xfrm>
            <a:off x="713225" y="647450"/>
            <a:ext cx="39072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6" name="Google Shape;286;p30"/>
          <p:cNvSpPr/>
          <p:nvPr/>
        </p:nvSpPr>
        <p:spPr>
          <a:xfrm>
            <a:off x="8312079" y="4363545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0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0"/>
          <p:cNvSpPr/>
          <p:nvPr/>
        </p:nvSpPr>
        <p:spPr>
          <a:xfrm rot="3600024">
            <a:off x="-567834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9" name="Google Shape;29;p4"/>
          <p:cNvSpPr/>
          <p:nvPr/>
        </p:nvSpPr>
        <p:spPr>
          <a:xfrm>
            <a:off x="5355050" y="4295050"/>
            <a:ext cx="3788947" cy="848458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 flipH="1" rot="5400000">
            <a:off x="-814628" y="814623"/>
            <a:ext cx="1981680" cy="352425"/>
          </a:xfrm>
          <a:custGeom>
            <a:rect b="b" l="l" r="r" t="t"/>
            <a:pathLst>
              <a:path extrusionOk="0" h="3973" w="22342">
                <a:moveTo>
                  <a:pt x="19305" y="0"/>
                </a:moveTo>
                <a:cubicBezTo>
                  <a:pt x="18140" y="0"/>
                  <a:pt x="16987" y="248"/>
                  <a:pt x="15989" y="812"/>
                </a:cubicBezTo>
                <a:cubicBezTo>
                  <a:pt x="14226" y="1815"/>
                  <a:pt x="13618" y="3000"/>
                  <a:pt x="11551" y="3031"/>
                </a:cubicBezTo>
                <a:cubicBezTo>
                  <a:pt x="11520" y="3031"/>
                  <a:pt x="11488" y="3031"/>
                  <a:pt x="11457" y="3031"/>
                </a:cubicBezTo>
                <a:cubicBezTo>
                  <a:pt x="9215" y="3031"/>
                  <a:pt x="7190" y="2282"/>
                  <a:pt x="5042" y="2282"/>
                </a:cubicBezTo>
                <a:cubicBezTo>
                  <a:pt x="4141" y="2282"/>
                  <a:pt x="3219" y="2414"/>
                  <a:pt x="2250" y="2787"/>
                </a:cubicBezTo>
                <a:cubicBezTo>
                  <a:pt x="1399" y="3091"/>
                  <a:pt x="669" y="3487"/>
                  <a:pt x="1" y="3973"/>
                </a:cubicBezTo>
                <a:lnTo>
                  <a:pt x="22341" y="3973"/>
                </a:lnTo>
                <a:lnTo>
                  <a:pt x="22341" y="538"/>
                </a:lnTo>
                <a:cubicBezTo>
                  <a:pt x="21384" y="195"/>
                  <a:pt x="20339" y="0"/>
                  <a:pt x="193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369749" y="4009299"/>
            <a:ext cx="1307656" cy="1192006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7912551" y="-619128"/>
            <a:ext cx="2101011" cy="1915180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24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/>
          <p:nvPr>
            <p:ph type="title"/>
          </p:nvPr>
        </p:nvSpPr>
        <p:spPr>
          <a:xfrm>
            <a:off x="646000" y="1042025"/>
            <a:ext cx="3202500" cy="16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291" name="Google Shape;291;p31"/>
          <p:cNvSpPr txBox="1"/>
          <p:nvPr>
            <p:ph idx="1" type="subTitle"/>
          </p:nvPr>
        </p:nvSpPr>
        <p:spPr>
          <a:xfrm>
            <a:off x="646000" y="2926326"/>
            <a:ext cx="35967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92" name="Google Shape;292;p31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1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1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1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"/>
          <p:cNvSpPr/>
          <p:nvPr/>
        </p:nvSpPr>
        <p:spPr>
          <a:xfrm flipH="1">
            <a:off x="8512106" y="288082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2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2"/>
          <p:cNvSpPr/>
          <p:nvPr/>
        </p:nvSpPr>
        <p:spPr>
          <a:xfrm>
            <a:off x="6073538" y="453005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2"/>
          <p:cNvSpPr txBox="1"/>
          <p:nvPr>
            <p:ph type="title"/>
          </p:nvPr>
        </p:nvSpPr>
        <p:spPr>
          <a:xfrm>
            <a:off x="4834325" y="1234375"/>
            <a:ext cx="3596700" cy="16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302" name="Google Shape;302;p32"/>
          <p:cNvSpPr txBox="1"/>
          <p:nvPr>
            <p:ph idx="1" type="subTitle"/>
          </p:nvPr>
        </p:nvSpPr>
        <p:spPr>
          <a:xfrm>
            <a:off x="4834325" y="3118676"/>
            <a:ext cx="35967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6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/>
          <p:nvPr>
            <p:ph type="title"/>
          </p:nvPr>
        </p:nvSpPr>
        <p:spPr>
          <a:xfrm>
            <a:off x="713225" y="1393059"/>
            <a:ext cx="57816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33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3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3"/>
          <p:cNvSpPr/>
          <p:nvPr/>
        </p:nvSpPr>
        <p:spPr>
          <a:xfrm flipH="1" rot="-5400000">
            <a:off x="3020385" y="1450740"/>
            <a:ext cx="8321202" cy="392602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ONLY_2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0" name="Google Shape;310;p34"/>
          <p:cNvSpPr/>
          <p:nvPr/>
        </p:nvSpPr>
        <p:spPr>
          <a:xfrm flipH="1" rot="10800000">
            <a:off x="-138400" y="-102292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4"/>
          <p:cNvSpPr/>
          <p:nvPr/>
        </p:nvSpPr>
        <p:spPr>
          <a:xfrm flipH="1" rot="-5400000">
            <a:off x="7563290" y="3563172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4"/>
          <p:cNvSpPr/>
          <p:nvPr/>
        </p:nvSpPr>
        <p:spPr>
          <a:xfrm flipH="1" rot="10800000">
            <a:off x="-956576" y="43004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4"/>
          <p:cNvSpPr/>
          <p:nvPr/>
        </p:nvSpPr>
        <p:spPr>
          <a:xfrm flipH="1" rot="10800000">
            <a:off x="8541204" y="-1529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4"/>
          <p:cNvSpPr txBox="1"/>
          <p:nvPr>
            <p:ph idx="1" type="subTitle"/>
          </p:nvPr>
        </p:nvSpPr>
        <p:spPr>
          <a:xfrm>
            <a:off x="1206674" y="1299875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34"/>
          <p:cNvSpPr txBox="1"/>
          <p:nvPr>
            <p:ph idx="2" type="subTitle"/>
          </p:nvPr>
        </p:nvSpPr>
        <p:spPr>
          <a:xfrm>
            <a:off x="1206674" y="1595132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34"/>
          <p:cNvSpPr txBox="1"/>
          <p:nvPr>
            <p:ph idx="3" type="subTitle"/>
          </p:nvPr>
        </p:nvSpPr>
        <p:spPr>
          <a:xfrm>
            <a:off x="1206674" y="2441768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34"/>
          <p:cNvSpPr txBox="1"/>
          <p:nvPr>
            <p:ph idx="4" type="subTitle"/>
          </p:nvPr>
        </p:nvSpPr>
        <p:spPr>
          <a:xfrm>
            <a:off x="1206674" y="2746687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34"/>
          <p:cNvSpPr txBox="1"/>
          <p:nvPr>
            <p:ph idx="5" type="subTitle"/>
          </p:nvPr>
        </p:nvSpPr>
        <p:spPr>
          <a:xfrm>
            <a:off x="1206674" y="3529381"/>
            <a:ext cx="19032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34"/>
          <p:cNvSpPr txBox="1"/>
          <p:nvPr>
            <p:ph idx="6" type="subTitle"/>
          </p:nvPr>
        </p:nvSpPr>
        <p:spPr>
          <a:xfrm>
            <a:off x="1206674" y="3834294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34"/>
          <p:cNvSpPr txBox="1"/>
          <p:nvPr>
            <p:ph idx="7" type="subTitle"/>
          </p:nvPr>
        </p:nvSpPr>
        <p:spPr>
          <a:xfrm>
            <a:off x="5544526" y="1316693"/>
            <a:ext cx="23928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34"/>
          <p:cNvSpPr txBox="1"/>
          <p:nvPr>
            <p:ph idx="8" type="subTitle"/>
          </p:nvPr>
        </p:nvSpPr>
        <p:spPr>
          <a:xfrm>
            <a:off x="5438926" y="1595116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4"/>
          <p:cNvSpPr txBox="1"/>
          <p:nvPr>
            <p:ph idx="9" type="subTitle"/>
          </p:nvPr>
        </p:nvSpPr>
        <p:spPr>
          <a:xfrm>
            <a:off x="5544526" y="2434601"/>
            <a:ext cx="23928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34"/>
          <p:cNvSpPr txBox="1"/>
          <p:nvPr>
            <p:ph idx="13" type="subTitle"/>
          </p:nvPr>
        </p:nvSpPr>
        <p:spPr>
          <a:xfrm>
            <a:off x="5438926" y="2746679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34"/>
          <p:cNvSpPr txBox="1"/>
          <p:nvPr>
            <p:ph idx="14" type="subTitle"/>
          </p:nvPr>
        </p:nvSpPr>
        <p:spPr>
          <a:xfrm>
            <a:off x="5544526" y="3522215"/>
            <a:ext cx="23928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34"/>
          <p:cNvSpPr txBox="1"/>
          <p:nvPr>
            <p:ph idx="15" type="subTitle"/>
          </p:nvPr>
        </p:nvSpPr>
        <p:spPr>
          <a:xfrm>
            <a:off x="5438926" y="3834293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7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8" name="Google Shape;328;p35"/>
          <p:cNvSpPr txBox="1"/>
          <p:nvPr>
            <p:ph idx="1" type="subTitle"/>
          </p:nvPr>
        </p:nvSpPr>
        <p:spPr>
          <a:xfrm>
            <a:off x="749475" y="1829964"/>
            <a:ext cx="24984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5"/>
          <p:cNvSpPr txBox="1"/>
          <p:nvPr>
            <p:ph idx="2" type="subTitle"/>
          </p:nvPr>
        </p:nvSpPr>
        <p:spPr>
          <a:xfrm>
            <a:off x="749475" y="2135161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35"/>
          <p:cNvSpPr txBox="1"/>
          <p:nvPr>
            <p:ph idx="3" type="subTitle"/>
          </p:nvPr>
        </p:nvSpPr>
        <p:spPr>
          <a:xfrm>
            <a:off x="749475" y="3524684"/>
            <a:ext cx="24984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35"/>
          <p:cNvSpPr txBox="1"/>
          <p:nvPr>
            <p:ph idx="4" type="subTitle"/>
          </p:nvPr>
        </p:nvSpPr>
        <p:spPr>
          <a:xfrm>
            <a:off x="749474" y="3828355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35"/>
          <p:cNvSpPr txBox="1"/>
          <p:nvPr>
            <p:ph idx="5" type="subTitle"/>
          </p:nvPr>
        </p:nvSpPr>
        <p:spPr>
          <a:xfrm>
            <a:off x="5915176" y="1846775"/>
            <a:ext cx="24984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35"/>
          <p:cNvSpPr txBox="1"/>
          <p:nvPr>
            <p:ph idx="6" type="subTitle"/>
          </p:nvPr>
        </p:nvSpPr>
        <p:spPr>
          <a:xfrm>
            <a:off x="5915176" y="2135161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35"/>
          <p:cNvSpPr txBox="1"/>
          <p:nvPr>
            <p:ph idx="7" type="subTitle"/>
          </p:nvPr>
        </p:nvSpPr>
        <p:spPr>
          <a:xfrm>
            <a:off x="5915176" y="3524684"/>
            <a:ext cx="24984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35"/>
          <p:cNvSpPr txBox="1"/>
          <p:nvPr>
            <p:ph idx="8" type="subTitle"/>
          </p:nvPr>
        </p:nvSpPr>
        <p:spPr>
          <a:xfrm>
            <a:off x="5915176" y="3828355"/>
            <a:ext cx="24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5"/>
          <p:cNvSpPr/>
          <p:nvPr/>
        </p:nvSpPr>
        <p:spPr>
          <a:xfrm rot="10800000">
            <a:off x="-16852" y="-32604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5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5"/>
          <p:cNvSpPr/>
          <p:nvPr/>
        </p:nvSpPr>
        <p:spPr>
          <a:xfrm rot="10800000">
            <a:off x="8693271" y="41480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5"/>
          <p:cNvSpPr/>
          <p:nvPr/>
        </p:nvSpPr>
        <p:spPr>
          <a:xfrm rot="10800000">
            <a:off x="-499376" y="-3053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APTION_ONLY_1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6"/>
          <p:cNvSpPr/>
          <p:nvPr/>
        </p:nvSpPr>
        <p:spPr>
          <a:xfrm rot="10800000">
            <a:off x="-16852" y="-32604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6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6"/>
          <p:cNvSpPr/>
          <p:nvPr/>
        </p:nvSpPr>
        <p:spPr>
          <a:xfrm rot="10800000">
            <a:off x="8693271" y="41480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6"/>
          <p:cNvSpPr/>
          <p:nvPr/>
        </p:nvSpPr>
        <p:spPr>
          <a:xfrm rot="10800000">
            <a:off x="-499376" y="-3053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6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APTION_ONLY_1_1_1_1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8" name="Google Shape;348;p37"/>
          <p:cNvSpPr/>
          <p:nvPr/>
        </p:nvSpPr>
        <p:spPr>
          <a:xfrm rot="3600024">
            <a:off x="-567834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7"/>
          <p:cNvSpPr/>
          <p:nvPr/>
        </p:nvSpPr>
        <p:spPr>
          <a:xfrm flipH="1">
            <a:off x="6456130" y="0"/>
            <a:ext cx="2704870" cy="648066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7"/>
          <p:cNvSpPr/>
          <p:nvPr/>
        </p:nvSpPr>
        <p:spPr>
          <a:xfrm flipH="1">
            <a:off x="8857900" y="648075"/>
            <a:ext cx="66900" cy="67650"/>
          </a:xfrm>
          <a:custGeom>
            <a:rect b="b" l="l" r="r" t="t"/>
            <a:pathLst>
              <a:path extrusionOk="0" h="2706" w="2676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7"/>
          <p:cNvSpPr/>
          <p:nvPr/>
        </p:nvSpPr>
        <p:spPr>
          <a:xfrm flipH="1">
            <a:off x="8613975" y="801575"/>
            <a:ext cx="294100" cy="294100"/>
          </a:xfrm>
          <a:custGeom>
            <a:rect b="b" l="l" r="r" t="t"/>
            <a:pathLst>
              <a:path extrusionOk="0" h="11764" w="11764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7"/>
          <p:cNvSpPr/>
          <p:nvPr/>
        </p:nvSpPr>
        <p:spPr>
          <a:xfrm flipH="1">
            <a:off x="-685800" y="3243925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APTION_ONLY_1_1_1_1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8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5" name="Google Shape;355;p38"/>
          <p:cNvSpPr/>
          <p:nvPr/>
        </p:nvSpPr>
        <p:spPr>
          <a:xfrm rot="10800000">
            <a:off x="7229478" y="4684795"/>
            <a:ext cx="1914522" cy="458705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8"/>
          <p:cNvSpPr/>
          <p:nvPr/>
        </p:nvSpPr>
        <p:spPr>
          <a:xfrm rot="10800000">
            <a:off x="-254150" y="-191362"/>
            <a:ext cx="1243225" cy="933175"/>
          </a:xfrm>
          <a:custGeom>
            <a:rect b="b" l="l" r="r" t="t"/>
            <a:pathLst>
              <a:path extrusionOk="0" h="37327" w="49729">
                <a:moveTo>
                  <a:pt x="8147" y="25776"/>
                </a:moveTo>
                <a:cubicBezTo>
                  <a:pt x="10457" y="24956"/>
                  <a:pt x="13040" y="24865"/>
                  <a:pt x="15381" y="24105"/>
                </a:cubicBezTo>
                <a:cubicBezTo>
                  <a:pt x="17813" y="23345"/>
                  <a:pt x="19940" y="21855"/>
                  <a:pt x="21308" y="19971"/>
                </a:cubicBezTo>
                <a:cubicBezTo>
                  <a:pt x="22281" y="18633"/>
                  <a:pt x="22889" y="17144"/>
                  <a:pt x="23375" y="15624"/>
                </a:cubicBezTo>
                <a:cubicBezTo>
                  <a:pt x="24469" y="12433"/>
                  <a:pt x="25199" y="9150"/>
                  <a:pt x="26718" y="6080"/>
                </a:cubicBezTo>
                <a:cubicBezTo>
                  <a:pt x="27722" y="4013"/>
                  <a:pt x="29211" y="2007"/>
                  <a:pt x="31551" y="1004"/>
                </a:cubicBezTo>
                <a:cubicBezTo>
                  <a:pt x="32615" y="518"/>
                  <a:pt x="33831" y="305"/>
                  <a:pt x="35047" y="244"/>
                </a:cubicBezTo>
                <a:cubicBezTo>
                  <a:pt x="40214" y="1"/>
                  <a:pt x="45351" y="2737"/>
                  <a:pt x="47631" y="6749"/>
                </a:cubicBezTo>
                <a:cubicBezTo>
                  <a:pt x="49242" y="9515"/>
                  <a:pt x="49546" y="12676"/>
                  <a:pt x="49637" y="15776"/>
                </a:cubicBezTo>
                <a:cubicBezTo>
                  <a:pt x="49728" y="18481"/>
                  <a:pt x="49698" y="21278"/>
                  <a:pt x="48603" y="23831"/>
                </a:cubicBezTo>
                <a:cubicBezTo>
                  <a:pt x="47843" y="25655"/>
                  <a:pt x="46597" y="27266"/>
                  <a:pt x="45351" y="28877"/>
                </a:cubicBezTo>
                <a:cubicBezTo>
                  <a:pt x="43740" y="30913"/>
                  <a:pt x="42038" y="32950"/>
                  <a:pt x="39667" y="34318"/>
                </a:cubicBezTo>
                <a:cubicBezTo>
                  <a:pt x="37418" y="35655"/>
                  <a:pt x="34682" y="36263"/>
                  <a:pt x="31977" y="36597"/>
                </a:cubicBezTo>
                <a:cubicBezTo>
                  <a:pt x="26080" y="37327"/>
                  <a:pt x="20031" y="36810"/>
                  <a:pt x="14135" y="35929"/>
                </a:cubicBezTo>
                <a:cubicBezTo>
                  <a:pt x="11946" y="35594"/>
                  <a:pt x="9758" y="35199"/>
                  <a:pt x="7508" y="35229"/>
                </a:cubicBezTo>
                <a:cubicBezTo>
                  <a:pt x="6505" y="35229"/>
                  <a:pt x="5472" y="35321"/>
                  <a:pt x="4499" y="35564"/>
                </a:cubicBezTo>
                <a:cubicBezTo>
                  <a:pt x="3739" y="35716"/>
                  <a:pt x="2463" y="36506"/>
                  <a:pt x="1672" y="36384"/>
                </a:cubicBezTo>
                <a:cubicBezTo>
                  <a:pt x="1" y="36111"/>
                  <a:pt x="1064" y="33679"/>
                  <a:pt x="1399" y="32707"/>
                </a:cubicBezTo>
                <a:cubicBezTo>
                  <a:pt x="2432" y="29728"/>
                  <a:pt x="4742" y="26992"/>
                  <a:pt x="8147" y="257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8"/>
          <p:cNvSpPr/>
          <p:nvPr/>
        </p:nvSpPr>
        <p:spPr>
          <a:xfrm>
            <a:off x="8622700" y="4261675"/>
            <a:ext cx="429350" cy="429350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8"/>
          <p:cNvSpPr/>
          <p:nvPr/>
        </p:nvSpPr>
        <p:spPr>
          <a:xfrm>
            <a:off x="-605050" y="4467225"/>
            <a:ext cx="1318276" cy="1318233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8"/>
          <p:cNvSpPr/>
          <p:nvPr/>
        </p:nvSpPr>
        <p:spPr>
          <a:xfrm>
            <a:off x="9030025" y="3971325"/>
            <a:ext cx="227942" cy="227942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APTION_ONLY_1_1_1_1_1_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9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2" name="Google Shape;362;p39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9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9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9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0"/>
          <p:cNvSpPr txBox="1"/>
          <p:nvPr>
            <p:ph type="title"/>
          </p:nvPr>
        </p:nvSpPr>
        <p:spPr>
          <a:xfrm>
            <a:off x="945125" y="1735725"/>
            <a:ext cx="370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68" name="Google Shape;368;p40"/>
          <p:cNvSpPr txBox="1"/>
          <p:nvPr>
            <p:ph idx="1" type="subTitle"/>
          </p:nvPr>
        </p:nvSpPr>
        <p:spPr>
          <a:xfrm>
            <a:off x="945100" y="2354000"/>
            <a:ext cx="3325800" cy="11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40"/>
          <p:cNvSpPr/>
          <p:nvPr/>
        </p:nvSpPr>
        <p:spPr>
          <a:xfrm flipH="1" rot="7199976">
            <a:off x="-683147" y="-33096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0"/>
          <p:cNvSpPr/>
          <p:nvPr/>
        </p:nvSpPr>
        <p:spPr>
          <a:xfrm rot="10800000">
            <a:off x="-801113" y="564018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0"/>
          <p:cNvSpPr/>
          <p:nvPr/>
        </p:nvSpPr>
        <p:spPr>
          <a:xfrm flipH="1">
            <a:off x="8520133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0"/>
          <p:cNvSpPr/>
          <p:nvPr/>
        </p:nvSpPr>
        <p:spPr>
          <a:xfrm>
            <a:off x="6081564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 rot="10800000">
            <a:off x="-16852" y="-32604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186200" y="3208525"/>
            <a:ext cx="3301500" cy="8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4954500" y="3208526"/>
            <a:ext cx="3003300" cy="8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640825" y="2903683"/>
            <a:ext cx="23856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5263356" y="2903683"/>
            <a:ext cx="23856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 ExtraBold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"/>
          <p:cNvSpPr/>
          <p:nvPr/>
        </p:nvSpPr>
        <p:spPr>
          <a:xfrm rot="10800000">
            <a:off x="8693271" y="41480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 rot="10800000">
            <a:off x="-499376" y="-3053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2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1"/>
          <p:cNvSpPr txBox="1"/>
          <p:nvPr>
            <p:ph type="title"/>
          </p:nvPr>
        </p:nvSpPr>
        <p:spPr>
          <a:xfrm>
            <a:off x="1562766" y="1735725"/>
            <a:ext cx="374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5" name="Google Shape;375;p41"/>
          <p:cNvSpPr txBox="1"/>
          <p:nvPr>
            <p:ph idx="1" type="subTitle"/>
          </p:nvPr>
        </p:nvSpPr>
        <p:spPr>
          <a:xfrm>
            <a:off x="1562750" y="2354000"/>
            <a:ext cx="33258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1"/>
          <p:cNvSpPr/>
          <p:nvPr/>
        </p:nvSpPr>
        <p:spPr>
          <a:xfrm flipH="1" rot="7199976">
            <a:off x="-683147" y="-33096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1"/>
          <p:cNvSpPr/>
          <p:nvPr/>
        </p:nvSpPr>
        <p:spPr>
          <a:xfrm rot="10800000">
            <a:off x="-801113" y="564018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1"/>
          <p:cNvSpPr/>
          <p:nvPr/>
        </p:nvSpPr>
        <p:spPr>
          <a:xfrm flipH="1">
            <a:off x="8520133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1"/>
          <p:cNvSpPr/>
          <p:nvPr/>
        </p:nvSpPr>
        <p:spPr>
          <a:xfrm>
            <a:off x="6081564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/>
          <p:nvPr>
            <p:ph type="title"/>
          </p:nvPr>
        </p:nvSpPr>
        <p:spPr>
          <a:xfrm>
            <a:off x="4572000" y="1737836"/>
            <a:ext cx="403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82" name="Google Shape;382;p42"/>
          <p:cNvSpPr txBox="1"/>
          <p:nvPr>
            <p:ph idx="1" type="subTitle"/>
          </p:nvPr>
        </p:nvSpPr>
        <p:spPr>
          <a:xfrm>
            <a:off x="4586400" y="2354422"/>
            <a:ext cx="3231600" cy="12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2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2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2"/>
          <p:cNvSpPr/>
          <p:nvPr/>
        </p:nvSpPr>
        <p:spPr>
          <a:xfrm flipH="1" rot="10800000">
            <a:off x="-138400" y="-102292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 txBox="1"/>
          <p:nvPr/>
        </p:nvSpPr>
        <p:spPr>
          <a:xfrm>
            <a:off x="2642550" y="3438525"/>
            <a:ext cx="38589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3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8" name="Google Shape;388;p43"/>
          <p:cNvSpPr txBox="1"/>
          <p:nvPr>
            <p:ph idx="1" type="subTitle"/>
          </p:nvPr>
        </p:nvSpPr>
        <p:spPr>
          <a:xfrm>
            <a:off x="2642550" y="1593673"/>
            <a:ext cx="3858900" cy="8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89" name="Google Shape;389;p43"/>
          <p:cNvSpPr txBox="1"/>
          <p:nvPr>
            <p:ph type="title"/>
          </p:nvPr>
        </p:nvSpPr>
        <p:spPr>
          <a:xfrm>
            <a:off x="2642550" y="553075"/>
            <a:ext cx="38589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0" name="Google Shape;390;p43"/>
          <p:cNvSpPr/>
          <p:nvPr/>
        </p:nvSpPr>
        <p:spPr>
          <a:xfrm>
            <a:off x="-2125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3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3"/>
          <p:cNvSpPr/>
          <p:nvPr/>
        </p:nvSpPr>
        <p:spPr>
          <a:xfrm flipH="1">
            <a:off x="114278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3"/>
          <p:cNvSpPr/>
          <p:nvPr/>
        </p:nvSpPr>
        <p:spPr>
          <a:xfrm>
            <a:off x="6067329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4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4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6" name="Google Shape;396;p44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4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4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4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4"/>
          <p:cNvSpPr txBox="1"/>
          <p:nvPr>
            <p:ph idx="1" type="body"/>
          </p:nvPr>
        </p:nvSpPr>
        <p:spPr>
          <a:xfrm>
            <a:off x="1470600" y="1527925"/>
            <a:ext cx="6202800" cy="23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ONLY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5"/>
          <p:cNvSpPr/>
          <p:nvPr/>
        </p:nvSpPr>
        <p:spPr>
          <a:xfrm>
            <a:off x="0" y="0"/>
            <a:ext cx="2704870" cy="648066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5"/>
          <p:cNvSpPr/>
          <p:nvPr/>
        </p:nvSpPr>
        <p:spPr>
          <a:xfrm>
            <a:off x="236200" y="648075"/>
            <a:ext cx="66900" cy="67650"/>
          </a:xfrm>
          <a:custGeom>
            <a:rect b="b" l="l" r="r" t="t"/>
            <a:pathLst>
              <a:path extrusionOk="0" h="2706" w="2676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5"/>
          <p:cNvSpPr/>
          <p:nvPr/>
        </p:nvSpPr>
        <p:spPr>
          <a:xfrm flipH="1" rot="-3600024">
            <a:off x="7775832" y="4404962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5"/>
          <p:cNvSpPr/>
          <p:nvPr/>
        </p:nvSpPr>
        <p:spPr>
          <a:xfrm>
            <a:off x="252925" y="801575"/>
            <a:ext cx="294100" cy="294100"/>
          </a:xfrm>
          <a:custGeom>
            <a:rect b="b" l="l" r="r" t="t"/>
            <a:pathLst>
              <a:path extrusionOk="0" h="11764" w="11764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5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6"/>
          <p:cNvSpPr/>
          <p:nvPr/>
        </p:nvSpPr>
        <p:spPr>
          <a:xfrm>
            <a:off x="-2125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6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6"/>
          <p:cNvSpPr/>
          <p:nvPr/>
        </p:nvSpPr>
        <p:spPr>
          <a:xfrm flipH="1">
            <a:off x="114278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6"/>
          <p:cNvSpPr/>
          <p:nvPr/>
        </p:nvSpPr>
        <p:spPr>
          <a:xfrm>
            <a:off x="6067329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AND_BODY_1_1_1_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7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7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7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APTION_ONLY_1_2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8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8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8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8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13100" y="435239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6"/>
          <p:cNvSpPr/>
          <p:nvPr/>
        </p:nvSpPr>
        <p:spPr>
          <a:xfrm flipH="1" rot="10800000">
            <a:off x="-138400" y="-102292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/>
          <p:nvPr/>
        </p:nvSpPr>
        <p:spPr>
          <a:xfrm flipH="1" rot="-5400000">
            <a:off x="7563290" y="3563172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/>
          <p:nvPr/>
        </p:nvSpPr>
        <p:spPr>
          <a:xfrm flipH="1" rot="10800000">
            <a:off x="-956576" y="43004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 flipH="1" rot="10800000">
            <a:off x="8541204" y="-1529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idx="1" type="body"/>
          </p:nvPr>
        </p:nvSpPr>
        <p:spPr>
          <a:xfrm>
            <a:off x="1470600" y="1518257"/>
            <a:ext cx="6202800" cy="23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200"/>
            </a:lvl9pPr>
          </a:lstStyle>
          <a:p/>
        </p:txBody>
      </p:sp>
      <p:sp>
        <p:nvSpPr>
          <p:cNvPr id="51" name="Google Shape;51;p7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7"/>
          <p:cNvSpPr/>
          <p:nvPr/>
        </p:nvSpPr>
        <p:spPr>
          <a:xfrm flipH="1">
            <a:off x="6753751" y="0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8499150" y="467150"/>
            <a:ext cx="528444" cy="528444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/>
          <p:nvPr/>
        </p:nvSpPr>
        <p:spPr>
          <a:xfrm flipH="1">
            <a:off x="0" y="445500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1681200" y="1470409"/>
            <a:ext cx="57816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 rot="10800000">
            <a:off x="6753751" y="4570793"/>
            <a:ext cx="2390246" cy="572709"/>
          </a:xfrm>
          <a:custGeom>
            <a:rect b="b" l="l" r="r" t="t"/>
            <a:pathLst>
              <a:path extrusionOk="0" h="9686" w="40427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 flipH="1" rot="10800000">
            <a:off x="8480100" y="3238509"/>
            <a:ext cx="1171138" cy="1171138"/>
          </a:xfrm>
          <a:custGeom>
            <a:rect b="b" l="l" r="r" t="t"/>
            <a:pathLst>
              <a:path extrusionOk="0" h="17174" w="17174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 rot="10800000">
            <a:off x="0" y="0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 flipH="1" rot="10800000">
            <a:off x="-878425" y="117001"/>
            <a:ext cx="1383300" cy="13833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-109825" y="4039800"/>
            <a:ext cx="1987184" cy="1213853"/>
          </a:xfrm>
          <a:custGeom>
            <a:rect b="b" l="l" r="r" t="t"/>
            <a:pathLst>
              <a:path extrusionOk="0" h="12098" w="19805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 rot="-5400000">
            <a:off x="7591865" y="51283"/>
            <a:ext cx="1838276" cy="1536906"/>
          </a:xfrm>
          <a:custGeom>
            <a:rect b="b" l="l" r="r" t="t"/>
            <a:pathLst>
              <a:path extrusionOk="0" h="19685" w="23545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-928001" y="-505343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8569779" y="4346120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2138647" y="3254150"/>
            <a:ext cx="17100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2" type="subTitle"/>
          </p:nvPr>
        </p:nvSpPr>
        <p:spPr>
          <a:xfrm>
            <a:off x="1930250" y="3558845"/>
            <a:ext cx="2126400" cy="633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3" type="subTitle"/>
          </p:nvPr>
        </p:nvSpPr>
        <p:spPr>
          <a:xfrm>
            <a:off x="5064146" y="3254150"/>
            <a:ext cx="17100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800"/>
              <a:buNone/>
              <a:defRPr b="1"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4" type="subTitle"/>
          </p:nvPr>
        </p:nvSpPr>
        <p:spPr>
          <a:xfrm>
            <a:off x="4855749" y="3558845"/>
            <a:ext cx="2126400" cy="633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 rot="10800000">
            <a:off x="-16852" y="-32604"/>
            <a:ext cx="3074544" cy="688502"/>
          </a:xfrm>
          <a:custGeom>
            <a:rect b="b" l="l" r="r" t="t"/>
            <a:pathLst>
              <a:path extrusionOk="0" h="8379" w="37418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 flipH="1" rot="-3600024">
            <a:off x="7811165" y="4280621"/>
            <a:ext cx="1953002" cy="1038942"/>
          </a:xfrm>
          <a:custGeom>
            <a:rect b="b" l="l" r="r" t="t"/>
            <a:pathLst>
              <a:path extrusionOk="0" h="14925" w="28056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/>
          <p:nvPr/>
        </p:nvSpPr>
        <p:spPr>
          <a:xfrm rot="10800000">
            <a:off x="8693271" y="4148087"/>
            <a:ext cx="1356217" cy="135621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 rot="10800000">
            <a:off x="-499376" y="-305318"/>
            <a:ext cx="1051084" cy="958159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2433775" y="3815800"/>
            <a:ext cx="4163400" cy="9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8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47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38.png"/><Relationship Id="rId5" Type="http://schemas.openxmlformats.org/officeDocument/2006/relationships/image" Target="../media/image25.png"/><Relationship Id="rId6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38.png"/><Relationship Id="rId5" Type="http://schemas.openxmlformats.org/officeDocument/2006/relationships/image" Target="../media/image25.png"/><Relationship Id="rId6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public.tableau.com/app/profile/shing.fung.wong/viz/CapstonePRoject/Distribution?publish=yes" TargetMode="External"/><Relationship Id="rId4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Relationship Id="rId4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Relationship Id="rId4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Relationship Id="rId4" Type="http://schemas.openxmlformats.org/officeDocument/2006/relationships/image" Target="../media/image43.png"/><Relationship Id="rId5" Type="http://schemas.openxmlformats.org/officeDocument/2006/relationships/image" Target="../media/image33.png"/><Relationship Id="rId6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Relationship Id="rId4" Type="http://schemas.openxmlformats.org/officeDocument/2006/relationships/image" Target="../media/image36.png"/><Relationship Id="rId5" Type="http://schemas.openxmlformats.org/officeDocument/2006/relationships/image" Target="../media/image5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Relationship Id="rId4" Type="http://schemas.openxmlformats.org/officeDocument/2006/relationships/image" Target="../media/image48.png"/><Relationship Id="rId5" Type="http://schemas.openxmlformats.org/officeDocument/2006/relationships/image" Target="../media/image3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7.png"/><Relationship Id="rId4" Type="http://schemas.openxmlformats.org/officeDocument/2006/relationships/image" Target="../media/image5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9.png"/><Relationship Id="rId4" Type="http://schemas.openxmlformats.org/officeDocument/2006/relationships/image" Target="../media/image4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kaggle.com/code/kanncaa1/recommendation-systems-tutorial" TargetMode="External"/><Relationship Id="rId4" Type="http://schemas.openxmlformats.org/officeDocument/2006/relationships/hyperlink" Target="https://www.kaggle.com/code/python4sp/rs-content-based-collaborative-filtering" TargetMode="External"/><Relationship Id="rId5" Type="http://schemas.openxmlformats.org/officeDocument/2006/relationships/hyperlink" Target="https://www.kaggle.com/datasets/retailrocket/ecommerce-datase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 txBox="1"/>
          <p:nvPr>
            <p:ph type="ctrTitle"/>
          </p:nvPr>
        </p:nvSpPr>
        <p:spPr>
          <a:xfrm>
            <a:off x="2319551" y="1601100"/>
            <a:ext cx="6651600" cy="21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Project - </a:t>
            </a:r>
            <a:r>
              <a:rPr lang="en"/>
              <a:t>Recommendation</a:t>
            </a:r>
            <a:r>
              <a:rPr lang="en"/>
              <a:t> System</a:t>
            </a:r>
            <a:endParaRPr/>
          </a:p>
        </p:txBody>
      </p:sp>
      <p:sp>
        <p:nvSpPr>
          <p:cNvPr id="427" name="Google Shape;427;p49"/>
          <p:cNvSpPr txBox="1"/>
          <p:nvPr>
            <p:ph idx="1" type="subTitle"/>
          </p:nvPr>
        </p:nvSpPr>
        <p:spPr>
          <a:xfrm>
            <a:off x="3486938" y="4056412"/>
            <a:ext cx="51939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Group 5 - WONG, Shing Fung (Dov)</a:t>
            </a:r>
            <a:endParaRPr/>
          </a:p>
        </p:txBody>
      </p:sp>
      <p:grpSp>
        <p:nvGrpSpPr>
          <p:cNvPr id="428" name="Google Shape;428;p49"/>
          <p:cNvGrpSpPr/>
          <p:nvPr/>
        </p:nvGrpSpPr>
        <p:grpSpPr>
          <a:xfrm>
            <a:off x="1791950" y="676699"/>
            <a:ext cx="3230805" cy="1532909"/>
            <a:chOff x="1791950" y="676699"/>
            <a:chExt cx="3230805" cy="1532909"/>
          </a:xfrm>
        </p:grpSpPr>
        <p:sp>
          <p:nvSpPr>
            <p:cNvPr id="429" name="Google Shape;429;p49"/>
            <p:cNvSpPr/>
            <p:nvPr/>
          </p:nvSpPr>
          <p:spPr>
            <a:xfrm>
              <a:off x="1791950" y="676699"/>
              <a:ext cx="2870260" cy="735100"/>
            </a:xfrm>
            <a:custGeom>
              <a:rect b="b" l="l" r="r" t="t"/>
              <a:pathLst>
                <a:path extrusionOk="0" h="29404" w="125861">
                  <a:moveTo>
                    <a:pt x="1419" y="29404"/>
                  </a:moveTo>
                  <a:cubicBezTo>
                    <a:pt x="1478" y="25006"/>
                    <a:pt x="-1850" y="7713"/>
                    <a:pt x="1775" y="3018"/>
                  </a:cubicBezTo>
                  <a:cubicBezTo>
                    <a:pt x="5400" y="-1677"/>
                    <a:pt x="4687" y="1532"/>
                    <a:pt x="23169" y="1235"/>
                  </a:cubicBezTo>
                  <a:cubicBezTo>
                    <a:pt x="41651" y="938"/>
                    <a:pt x="95553" y="-1261"/>
                    <a:pt x="112668" y="1235"/>
                  </a:cubicBezTo>
                  <a:cubicBezTo>
                    <a:pt x="129783" y="3731"/>
                    <a:pt x="123662" y="13715"/>
                    <a:pt x="125861" y="1621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30" name="Google Shape;430;p49"/>
            <p:cNvSpPr/>
            <p:nvPr/>
          </p:nvSpPr>
          <p:spPr>
            <a:xfrm flipH="1" rot="10800000">
              <a:off x="4266200" y="1308576"/>
              <a:ext cx="756555" cy="901033"/>
            </a:xfrm>
            <a:custGeom>
              <a:rect b="b" l="l" r="r" t="t"/>
              <a:pathLst>
                <a:path extrusionOk="0" h="11076" w="9300">
                  <a:moveTo>
                    <a:pt x="4657" y="0"/>
                  </a:moveTo>
                  <a:cubicBezTo>
                    <a:pt x="2508" y="0"/>
                    <a:pt x="624" y="1207"/>
                    <a:pt x="266" y="3369"/>
                  </a:cubicBezTo>
                  <a:cubicBezTo>
                    <a:pt x="1" y="4988"/>
                    <a:pt x="624" y="6579"/>
                    <a:pt x="1553" y="7959"/>
                  </a:cubicBezTo>
                  <a:cubicBezTo>
                    <a:pt x="2481" y="9352"/>
                    <a:pt x="2694" y="11076"/>
                    <a:pt x="2694" y="11076"/>
                  </a:cubicBezTo>
                  <a:lnTo>
                    <a:pt x="6606" y="11076"/>
                  </a:lnTo>
                  <a:cubicBezTo>
                    <a:pt x="6606" y="11076"/>
                    <a:pt x="6819" y="9352"/>
                    <a:pt x="7747" y="7959"/>
                  </a:cubicBezTo>
                  <a:cubicBezTo>
                    <a:pt x="8676" y="6579"/>
                    <a:pt x="9299" y="4988"/>
                    <a:pt x="9034" y="3369"/>
                  </a:cubicBezTo>
                  <a:cubicBezTo>
                    <a:pt x="8676" y="1207"/>
                    <a:pt x="6792" y="0"/>
                    <a:pt x="4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9"/>
            <p:cNvSpPr/>
            <p:nvPr/>
          </p:nvSpPr>
          <p:spPr>
            <a:xfrm flipH="1" rot="10800000">
              <a:off x="4479904" y="1179069"/>
              <a:ext cx="329142" cy="143583"/>
            </a:xfrm>
            <a:custGeom>
              <a:rect b="b" l="l" r="r" t="t"/>
              <a:pathLst>
                <a:path extrusionOk="0" h="1765" w="4046">
                  <a:moveTo>
                    <a:pt x="0" y="0"/>
                  </a:moveTo>
                  <a:lnTo>
                    <a:pt x="0" y="1765"/>
                  </a:lnTo>
                  <a:lnTo>
                    <a:pt x="4046" y="1765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9"/>
            <p:cNvSpPr/>
            <p:nvPr/>
          </p:nvSpPr>
          <p:spPr>
            <a:xfrm flipH="1" rot="10800000">
              <a:off x="4458266" y="1431578"/>
              <a:ext cx="373478" cy="452143"/>
            </a:xfrm>
            <a:custGeom>
              <a:rect b="b" l="l" r="r" t="t"/>
              <a:pathLst>
                <a:path extrusionOk="0" h="5558" w="4591">
                  <a:moveTo>
                    <a:pt x="1871" y="345"/>
                  </a:moveTo>
                  <a:cubicBezTo>
                    <a:pt x="1951" y="438"/>
                    <a:pt x="2004" y="557"/>
                    <a:pt x="2004" y="690"/>
                  </a:cubicBezTo>
                  <a:cubicBezTo>
                    <a:pt x="2004" y="823"/>
                    <a:pt x="1951" y="942"/>
                    <a:pt x="1871" y="1035"/>
                  </a:cubicBezTo>
                  <a:cubicBezTo>
                    <a:pt x="1778" y="942"/>
                    <a:pt x="1739" y="823"/>
                    <a:pt x="1739" y="690"/>
                  </a:cubicBezTo>
                  <a:cubicBezTo>
                    <a:pt x="1739" y="557"/>
                    <a:pt x="1778" y="438"/>
                    <a:pt x="1871" y="345"/>
                  </a:cubicBezTo>
                  <a:close/>
                  <a:moveTo>
                    <a:pt x="2667" y="345"/>
                  </a:moveTo>
                  <a:cubicBezTo>
                    <a:pt x="2747" y="438"/>
                    <a:pt x="2800" y="557"/>
                    <a:pt x="2800" y="690"/>
                  </a:cubicBezTo>
                  <a:cubicBezTo>
                    <a:pt x="2800" y="823"/>
                    <a:pt x="2747" y="942"/>
                    <a:pt x="2667" y="1035"/>
                  </a:cubicBezTo>
                  <a:cubicBezTo>
                    <a:pt x="2587" y="942"/>
                    <a:pt x="2534" y="823"/>
                    <a:pt x="2534" y="690"/>
                  </a:cubicBezTo>
                  <a:cubicBezTo>
                    <a:pt x="2534" y="557"/>
                    <a:pt x="2587" y="438"/>
                    <a:pt x="2667" y="345"/>
                  </a:cubicBezTo>
                  <a:close/>
                  <a:moveTo>
                    <a:pt x="3476" y="358"/>
                  </a:moveTo>
                  <a:cubicBezTo>
                    <a:pt x="3542" y="451"/>
                    <a:pt x="3596" y="570"/>
                    <a:pt x="3596" y="690"/>
                  </a:cubicBezTo>
                  <a:cubicBezTo>
                    <a:pt x="3596" y="862"/>
                    <a:pt x="3503" y="1021"/>
                    <a:pt x="3370" y="1114"/>
                  </a:cubicBezTo>
                  <a:lnTo>
                    <a:pt x="3370" y="690"/>
                  </a:lnTo>
                  <a:cubicBezTo>
                    <a:pt x="3370" y="557"/>
                    <a:pt x="3410" y="451"/>
                    <a:pt x="3476" y="358"/>
                  </a:cubicBezTo>
                  <a:close/>
                  <a:moveTo>
                    <a:pt x="1075" y="332"/>
                  </a:moveTo>
                  <a:cubicBezTo>
                    <a:pt x="1155" y="425"/>
                    <a:pt x="1221" y="544"/>
                    <a:pt x="1221" y="690"/>
                  </a:cubicBezTo>
                  <a:lnTo>
                    <a:pt x="1221" y="1154"/>
                  </a:lnTo>
                  <a:lnTo>
                    <a:pt x="1208" y="1154"/>
                  </a:lnTo>
                  <a:cubicBezTo>
                    <a:pt x="1049" y="1061"/>
                    <a:pt x="943" y="889"/>
                    <a:pt x="943" y="690"/>
                  </a:cubicBezTo>
                  <a:cubicBezTo>
                    <a:pt x="943" y="544"/>
                    <a:pt x="996" y="425"/>
                    <a:pt x="1075" y="332"/>
                  </a:cubicBezTo>
                  <a:close/>
                  <a:moveTo>
                    <a:pt x="677" y="159"/>
                  </a:moveTo>
                  <a:cubicBezTo>
                    <a:pt x="784" y="159"/>
                    <a:pt x="876" y="186"/>
                    <a:pt x="956" y="239"/>
                  </a:cubicBezTo>
                  <a:cubicBezTo>
                    <a:pt x="850" y="358"/>
                    <a:pt x="784" y="517"/>
                    <a:pt x="784" y="690"/>
                  </a:cubicBezTo>
                  <a:cubicBezTo>
                    <a:pt x="784" y="902"/>
                    <a:pt x="876" y="1088"/>
                    <a:pt x="1036" y="1220"/>
                  </a:cubicBezTo>
                  <a:lnTo>
                    <a:pt x="677" y="1220"/>
                  </a:lnTo>
                  <a:cubicBezTo>
                    <a:pt x="386" y="1220"/>
                    <a:pt x="147" y="982"/>
                    <a:pt x="147" y="690"/>
                  </a:cubicBezTo>
                  <a:cubicBezTo>
                    <a:pt x="147" y="398"/>
                    <a:pt x="386" y="159"/>
                    <a:pt x="677" y="159"/>
                  </a:cubicBezTo>
                  <a:close/>
                  <a:moveTo>
                    <a:pt x="1473" y="159"/>
                  </a:moveTo>
                  <a:cubicBezTo>
                    <a:pt x="1566" y="159"/>
                    <a:pt x="1672" y="186"/>
                    <a:pt x="1752" y="239"/>
                  </a:cubicBezTo>
                  <a:cubicBezTo>
                    <a:pt x="1646" y="358"/>
                    <a:pt x="1579" y="517"/>
                    <a:pt x="1579" y="690"/>
                  </a:cubicBezTo>
                  <a:cubicBezTo>
                    <a:pt x="1579" y="862"/>
                    <a:pt x="1646" y="1021"/>
                    <a:pt x="1752" y="1141"/>
                  </a:cubicBezTo>
                  <a:cubicBezTo>
                    <a:pt x="1672" y="1194"/>
                    <a:pt x="1566" y="1220"/>
                    <a:pt x="1473" y="1220"/>
                  </a:cubicBezTo>
                  <a:cubicBezTo>
                    <a:pt x="1433" y="1220"/>
                    <a:pt x="1407" y="1207"/>
                    <a:pt x="1367" y="1207"/>
                  </a:cubicBezTo>
                  <a:lnTo>
                    <a:pt x="1367" y="690"/>
                  </a:lnTo>
                  <a:cubicBezTo>
                    <a:pt x="1367" y="517"/>
                    <a:pt x="1301" y="358"/>
                    <a:pt x="1195" y="239"/>
                  </a:cubicBezTo>
                  <a:cubicBezTo>
                    <a:pt x="1274" y="186"/>
                    <a:pt x="1367" y="159"/>
                    <a:pt x="1473" y="159"/>
                  </a:cubicBezTo>
                  <a:close/>
                  <a:moveTo>
                    <a:pt x="2269" y="159"/>
                  </a:moveTo>
                  <a:cubicBezTo>
                    <a:pt x="2362" y="159"/>
                    <a:pt x="2455" y="186"/>
                    <a:pt x="2548" y="239"/>
                  </a:cubicBezTo>
                  <a:cubicBezTo>
                    <a:pt x="2442" y="358"/>
                    <a:pt x="2375" y="517"/>
                    <a:pt x="2375" y="690"/>
                  </a:cubicBezTo>
                  <a:cubicBezTo>
                    <a:pt x="2375" y="862"/>
                    <a:pt x="2442" y="1008"/>
                    <a:pt x="2548" y="1141"/>
                  </a:cubicBezTo>
                  <a:cubicBezTo>
                    <a:pt x="2455" y="1194"/>
                    <a:pt x="2362" y="1220"/>
                    <a:pt x="2269" y="1220"/>
                  </a:cubicBezTo>
                  <a:cubicBezTo>
                    <a:pt x="2163" y="1220"/>
                    <a:pt x="2070" y="1194"/>
                    <a:pt x="1977" y="1141"/>
                  </a:cubicBezTo>
                  <a:cubicBezTo>
                    <a:pt x="2083" y="1021"/>
                    <a:pt x="2150" y="862"/>
                    <a:pt x="2150" y="690"/>
                  </a:cubicBezTo>
                  <a:cubicBezTo>
                    <a:pt x="2150" y="517"/>
                    <a:pt x="2083" y="358"/>
                    <a:pt x="1977" y="239"/>
                  </a:cubicBezTo>
                  <a:cubicBezTo>
                    <a:pt x="2070" y="186"/>
                    <a:pt x="2163" y="159"/>
                    <a:pt x="2269" y="159"/>
                  </a:cubicBezTo>
                  <a:close/>
                  <a:moveTo>
                    <a:pt x="3065" y="159"/>
                  </a:moveTo>
                  <a:cubicBezTo>
                    <a:pt x="3171" y="159"/>
                    <a:pt x="3277" y="186"/>
                    <a:pt x="3370" y="252"/>
                  </a:cubicBezTo>
                  <a:cubicBezTo>
                    <a:pt x="3264" y="372"/>
                    <a:pt x="3211" y="517"/>
                    <a:pt x="3211" y="690"/>
                  </a:cubicBezTo>
                  <a:lnTo>
                    <a:pt x="3211" y="1194"/>
                  </a:lnTo>
                  <a:cubicBezTo>
                    <a:pt x="3158" y="1207"/>
                    <a:pt x="3118" y="1220"/>
                    <a:pt x="3065" y="1220"/>
                  </a:cubicBezTo>
                  <a:cubicBezTo>
                    <a:pt x="2959" y="1220"/>
                    <a:pt x="2866" y="1194"/>
                    <a:pt x="2786" y="1141"/>
                  </a:cubicBezTo>
                  <a:cubicBezTo>
                    <a:pt x="2879" y="1021"/>
                    <a:pt x="2946" y="862"/>
                    <a:pt x="2946" y="690"/>
                  </a:cubicBezTo>
                  <a:cubicBezTo>
                    <a:pt x="2946" y="517"/>
                    <a:pt x="2879" y="358"/>
                    <a:pt x="2786" y="239"/>
                  </a:cubicBezTo>
                  <a:cubicBezTo>
                    <a:pt x="2866" y="186"/>
                    <a:pt x="2959" y="159"/>
                    <a:pt x="3065" y="159"/>
                  </a:cubicBezTo>
                  <a:close/>
                  <a:moveTo>
                    <a:pt x="3901" y="159"/>
                  </a:moveTo>
                  <a:cubicBezTo>
                    <a:pt x="4192" y="159"/>
                    <a:pt x="4431" y="398"/>
                    <a:pt x="4431" y="690"/>
                  </a:cubicBezTo>
                  <a:cubicBezTo>
                    <a:pt x="4431" y="982"/>
                    <a:pt x="4192" y="1220"/>
                    <a:pt x="3901" y="1220"/>
                  </a:cubicBezTo>
                  <a:lnTo>
                    <a:pt x="3489" y="1220"/>
                  </a:lnTo>
                  <a:cubicBezTo>
                    <a:pt x="3649" y="1088"/>
                    <a:pt x="3755" y="902"/>
                    <a:pt x="3755" y="690"/>
                  </a:cubicBezTo>
                  <a:cubicBezTo>
                    <a:pt x="3755" y="517"/>
                    <a:pt x="3688" y="372"/>
                    <a:pt x="3596" y="252"/>
                  </a:cubicBezTo>
                  <a:cubicBezTo>
                    <a:pt x="3675" y="199"/>
                    <a:pt x="3781" y="159"/>
                    <a:pt x="3901" y="159"/>
                  </a:cubicBezTo>
                  <a:close/>
                  <a:moveTo>
                    <a:pt x="677" y="0"/>
                  </a:moveTo>
                  <a:cubicBezTo>
                    <a:pt x="306" y="0"/>
                    <a:pt x="1" y="305"/>
                    <a:pt x="1" y="690"/>
                  </a:cubicBezTo>
                  <a:cubicBezTo>
                    <a:pt x="1" y="1061"/>
                    <a:pt x="306" y="1366"/>
                    <a:pt x="677" y="1366"/>
                  </a:cubicBezTo>
                  <a:lnTo>
                    <a:pt x="1208" y="1366"/>
                  </a:lnTo>
                  <a:lnTo>
                    <a:pt x="1208" y="5558"/>
                  </a:lnTo>
                  <a:lnTo>
                    <a:pt x="1367" y="5558"/>
                  </a:lnTo>
                  <a:lnTo>
                    <a:pt x="1367" y="1366"/>
                  </a:lnTo>
                  <a:lnTo>
                    <a:pt x="1473" y="1366"/>
                  </a:lnTo>
                  <a:cubicBezTo>
                    <a:pt x="1619" y="1366"/>
                    <a:pt x="1752" y="1327"/>
                    <a:pt x="1871" y="1247"/>
                  </a:cubicBezTo>
                  <a:cubicBezTo>
                    <a:pt x="1977" y="1327"/>
                    <a:pt x="2110" y="1366"/>
                    <a:pt x="2269" y="1366"/>
                  </a:cubicBezTo>
                  <a:cubicBezTo>
                    <a:pt x="2415" y="1366"/>
                    <a:pt x="2548" y="1327"/>
                    <a:pt x="2667" y="1247"/>
                  </a:cubicBezTo>
                  <a:cubicBezTo>
                    <a:pt x="2773" y="1327"/>
                    <a:pt x="2906" y="1366"/>
                    <a:pt x="3065" y="1366"/>
                  </a:cubicBezTo>
                  <a:cubicBezTo>
                    <a:pt x="3105" y="1366"/>
                    <a:pt x="3158" y="1366"/>
                    <a:pt x="3211" y="1353"/>
                  </a:cubicBezTo>
                  <a:lnTo>
                    <a:pt x="3211" y="1366"/>
                  </a:lnTo>
                  <a:lnTo>
                    <a:pt x="3211" y="5505"/>
                  </a:lnTo>
                  <a:lnTo>
                    <a:pt x="3370" y="5505"/>
                  </a:lnTo>
                  <a:lnTo>
                    <a:pt x="3370" y="1366"/>
                  </a:lnTo>
                  <a:lnTo>
                    <a:pt x="3901" y="1366"/>
                  </a:lnTo>
                  <a:cubicBezTo>
                    <a:pt x="4272" y="1366"/>
                    <a:pt x="4577" y="1061"/>
                    <a:pt x="4577" y="690"/>
                  </a:cubicBezTo>
                  <a:cubicBezTo>
                    <a:pt x="4590" y="305"/>
                    <a:pt x="4272" y="0"/>
                    <a:pt x="3901" y="0"/>
                  </a:cubicBezTo>
                  <a:cubicBezTo>
                    <a:pt x="3741" y="0"/>
                    <a:pt x="3596" y="53"/>
                    <a:pt x="3476" y="146"/>
                  </a:cubicBezTo>
                  <a:cubicBezTo>
                    <a:pt x="3370" y="53"/>
                    <a:pt x="3224" y="0"/>
                    <a:pt x="3065" y="0"/>
                  </a:cubicBezTo>
                  <a:cubicBezTo>
                    <a:pt x="2906" y="0"/>
                    <a:pt x="2773" y="53"/>
                    <a:pt x="2667" y="133"/>
                  </a:cubicBezTo>
                  <a:cubicBezTo>
                    <a:pt x="2548" y="53"/>
                    <a:pt x="2415" y="0"/>
                    <a:pt x="2269" y="0"/>
                  </a:cubicBezTo>
                  <a:cubicBezTo>
                    <a:pt x="2110" y="0"/>
                    <a:pt x="1977" y="53"/>
                    <a:pt x="1871" y="133"/>
                  </a:cubicBezTo>
                  <a:cubicBezTo>
                    <a:pt x="1752" y="53"/>
                    <a:pt x="1619" y="0"/>
                    <a:pt x="1473" y="0"/>
                  </a:cubicBezTo>
                  <a:cubicBezTo>
                    <a:pt x="1327" y="0"/>
                    <a:pt x="1181" y="53"/>
                    <a:pt x="1075" y="120"/>
                  </a:cubicBezTo>
                  <a:cubicBezTo>
                    <a:pt x="969" y="53"/>
                    <a:pt x="823" y="0"/>
                    <a:pt x="6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9"/>
            <p:cNvSpPr/>
            <p:nvPr/>
          </p:nvSpPr>
          <p:spPr>
            <a:xfrm flipH="1" rot="10800000">
              <a:off x="4458266" y="1007503"/>
              <a:ext cx="373478" cy="227780"/>
            </a:xfrm>
            <a:custGeom>
              <a:rect b="b" l="l" r="r" t="t"/>
              <a:pathLst>
                <a:path extrusionOk="0" h="2800" w="4591">
                  <a:moveTo>
                    <a:pt x="1" y="1"/>
                  </a:moveTo>
                  <a:lnTo>
                    <a:pt x="1" y="1778"/>
                  </a:lnTo>
                  <a:cubicBezTo>
                    <a:pt x="1" y="2123"/>
                    <a:pt x="266" y="2402"/>
                    <a:pt x="611" y="2402"/>
                  </a:cubicBezTo>
                  <a:lnTo>
                    <a:pt x="1168" y="2402"/>
                  </a:lnTo>
                  <a:lnTo>
                    <a:pt x="1168" y="2800"/>
                  </a:lnTo>
                  <a:lnTo>
                    <a:pt x="3423" y="2800"/>
                  </a:lnTo>
                  <a:lnTo>
                    <a:pt x="3423" y="2402"/>
                  </a:lnTo>
                  <a:lnTo>
                    <a:pt x="3967" y="2402"/>
                  </a:lnTo>
                  <a:cubicBezTo>
                    <a:pt x="4312" y="2402"/>
                    <a:pt x="4590" y="2123"/>
                    <a:pt x="4590" y="1778"/>
                  </a:cubicBezTo>
                  <a:lnTo>
                    <a:pt x="45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4" name="Google Shape;434;p49"/>
          <p:cNvSpPr/>
          <p:nvPr/>
        </p:nvSpPr>
        <p:spPr>
          <a:xfrm flipH="1" rot="10800000">
            <a:off x="4553282" y="1039880"/>
            <a:ext cx="164083" cy="81"/>
          </a:xfrm>
          <a:custGeom>
            <a:rect b="b" l="l" r="r" t="t"/>
            <a:pathLst>
              <a:path extrusionOk="0" fill="none" h="1" w="2017">
                <a:moveTo>
                  <a:pt x="0" y="1"/>
                </a:moveTo>
                <a:lnTo>
                  <a:pt x="2016" y="1"/>
                </a:lnTo>
              </a:path>
            </a:pathLst>
          </a:custGeom>
          <a:noFill/>
          <a:ln cap="flat" cmpd="sng" w="1650">
            <a:solidFill>
              <a:schemeClr val="dk2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5" name="Google Shape;435;p49"/>
          <p:cNvGrpSpPr/>
          <p:nvPr/>
        </p:nvGrpSpPr>
        <p:grpSpPr>
          <a:xfrm flipH="1">
            <a:off x="713223" y="1031064"/>
            <a:ext cx="2233684" cy="3434247"/>
            <a:chOff x="2653224" y="645065"/>
            <a:chExt cx="1759915" cy="2706262"/>
          </a:xfrm>
        </p:grpSpPr>
        <p:sp>
          <p:nvSpPr>
            <p:cNvPr id="436" name="Google Shape;436;p49"/>
            <p:cNvSpPr/>
            <p:nvPr/>
          </p:nvSpPr>
          <p:spPr>
            <a:xfrm>
              <a:off x="2879782" y="647181"/>
              <a:ext cx="1299241" cy="1299241"/>
            </a:xfrm>
            <a:custGeom>
              <a:rect b="b" l="l" r="r" t="t"/>
              <a:pathLst>
                <a:path extrusionOk="0" fill="none" h="15971" w="15971">
                  <a:moveTo>
                    <a:pt x="15971" y="7986"/>
                  </a:moveTo>
                  <a:cubicBezTo>
                    <a:pt x="15971" y="12390"/>
                    <a:pt x="12389" y="15971"/>
                    <a:pt x="7986" y="15971"/>
                  </a:cubicBezTo>
                  <a:cubicBezTo>
                    <a:pt x="3569" y="15971"/>
                    <a:pt x="0" y="12390"/>
                    <a:pt x="0" y="7986"/>
                  </a:cubicBezTo>
                  <a:cubicBezTo>
                    <a:pt x="0" y="3569"/>
                    <a:pt x="3569" y="1"/>
                    <a:pt x="7986" y="1"/>
                  </a:cubicBezTo>
                  <a:cubicBezTo>
                    <a:pt x="12389" y="1"/>
                    <a:pt x="15971" y="3569"/>
                    <a:pt x="15971" y="7986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9"/>
            <p:cNvSpPr/>
            <p:nvPr/>
          </p:nvSpPr>
          <p:spPr>
            <a:xfrm>
              <a:off x="3871429" y="645065"/>
              <a:ext cx="541710" cy="700342"/>
            </a:xfrm>
            <a:custGeom>
              <a:rect b="b" l="l" r="r" t="t"/>
              <a:pathLst>
                <a:path extrusionOk="0" h="8609" w="6659">
                  <a:moveTo>
                    <a:pt x="0" y="0"/>
                  </a:moveTo>
                  <a:lnTo>
                    <a:pt x="0" y="8609"/>
                  </a:lnTo>
                  <a:lnTo>
                    <a:pt x="6659" y="8609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9"/>
            <p:cNvSpPr/>
            <p:nvPr/>
          </p:nvSpPr>
          <p:spPr>
            <a:xfrm>
              <a:off x="3925364" y="708681"/>
              <a:ext cx="252592" cy="51901"/>
            </a:xfrm>
            <a:custGeom>
              <a:rect b="b" l="l" r="r" t="t"/>
              <a:pathLst>
                <a:path extrusionOk="0" fill="none" h="638" w="3105">
                  <a:moveTo>
                    <a:pt x="2786" y="638"/>
                  </a:moveTo>
                  <a:lnTo>
                    <a:pt x="319" y="638"/>
                  </a:lnTo>
                  <a:cubicBezTo>
                    <a:pt x="146" y="638"/>
                    <a:pt x="0" y="505"/>
                    <a:pt x="0" y="319"/>
                  </a:cubicBezTo>
                  <a:lnTo>
                    <a:pt x="0" y="319"/>
                  </a:lnTo>
                  <a:cubicBezTo>
                    <a:pt x="0" y="147"/>
                    <a:pt x="146" y="1"/>
                    <a:pt x="319" y="1"/>
                  </a:cubicBezTo>
                  <a:lnTo>
                    <a:pt x="2786" y="1"/>
                  </a:lnTo>
                  <a:cubicBezTo>
                    <a:pt x="2972" y="1"/>
                    <a:pt x="3104" y="147"/>
                    <a:pt x="3104" y="319"/>
                  </a:cubicBezTo>
                  <a:lnTo>
                    <a:pt x="3104" y="319"/>
                  </a:lnTo>
                  <a:cubicBezTo>
                    <a:pt x="3104" y="505"/>
                    <a:pt x="2972" y="638"/>
                    <a:pt x="2786" y="63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9"/>
            <p:cNvSpPr/>
            <p:nvPr/>
          </p:nvSpPr>
          <p:spPr>
            <a:xfrm>
              <a:off x="3925364" y="826313"/>
              <a:ext cx="433840" cy="31401"/>
            </a:xfrm>
            <a:custGeom>
              <a:rect b="b" l="l" r="r" t="t"/>
              <a:pathLst>
                <a:path extrusionOk="0" fill="none" h="386" w="5333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293"/>
                    <a:pt x="0" y="186"/>
                  </a:cubicBezTo>
                  <a:lnTo>
                    <a:pt x="0" y="186"/>
                  </a:lnTo>
                  <a:cubicBezTo>
                    <a:pt x="0" y="80"/>
                    <a:pt x="80" y="1"/>
                    <a:pt x="186" y="1"/>
                  </a:cubicBezTo>
                  <a:lnTo>
                    <a:pt x="5147" y="1"/>
                  </a:lnTo>
                  <a:cubicBezTo>
                    <a:pt x="5253" y="1"/>
                    <a:pt x="5333" y="80"/>
                    <a:pt x="5333" y="186"/>
                  </a:cubicBezTo>
                  <a:lnTo>
                    <a:pt x="5333" y="186"/>
                  </a:lnTo>
                  <a:cubicBezTo>
                    <a:pt x="5333" y="293"/>
                    <a:pt x="5253" y="385"/>
                    <a:pt x="5147" y="3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9"/>
            <p:cNvSpPr/>
            <p:nvPr/>
          </p:nvSpPr>
          <p:spPr>
            <a:xfrm>
              <a:off x="3925364" y="910510"/>
              <a:ext cx="433840" cy="31401"/>
            </a:xfrm>
            <a:custGeom>
              <a:rect b="b" l="l" r="r" t="t"/>
              <a:pathLst>
                <a:path extrusionOk="0" fill="none" h="386" w="5333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305"/>
                    <a:pt x="0" y="199"/>
                  </a:cubicBezTo>
                  <a:lnTo>
                    <a:pt x="0" y="199"/>
                  </a:lnTo>
                  <a:cubicBezTo>
                    <a:pt x="0" y="93"/>
                    <a:pt x="80" y="0"/>
                    <a:pt x="186" y="0"/>
                  </a:cubicBezTo>
                  <a:lnTo>
                    <a:pt x="5147" y="0"/>
                  </a:lnTo>
                  <a:cubicBezTo>
                    <a:pt x="5253" y="0"/>
                    <a:pt x="5333" y="93"/>
                    <a:pt x="5333" y="199"/>
                  </a:cubicBezTo>
                  <a:lnTo>
                    <a:pt x="5333" y="199"/>
                  </a:lnTo>
                  <a:cubicBezTo>
                    <a:pt x="5333" y="305"/>
                    <a:pt x="5253" y="385"/>
                    <a:pt x="5147" y="3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9"/>
            <p:cNvSpPr/>
            <p:nvPr/>
          </p:nvSpPr>
          <p:spPr>
            <a:xfrm>
              <a:off x="3925364" y="995764"/>
              <a:ext cx="433840" cy="31320"/>
            </a:xfrm>
            <a:custGeom>
              <a:rect b="b" l="l" r="r" t="t"/>
              <a:pathLst>
                <a:path extrusionOk="0" fill="none" h="385" w="5333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292"/>
                    <a:pt x="0" y="186"/>
                  </a:cubicBezTo>
                  <a:lnTo>
                    <a:pt x="0" y="186"/>
                  </a:lnTo>
                  <a:cubicBezTo>
                    <a:pt x="0" y="80"/>
                    <a:pt x="80" y="0"/>
                    <a:pt x="186" y="0"/>
                  </a:cubicBezTo>
                  <a:lnTo>
                    <a:pt x="5147" y="0"/>
                  </a:lnTo>
                  <a:cubicBezTo>
                    <a:pt x="5253" y="0"/>
                    <a:pt x="5333" y="80"/>
                    <a:pt x="5333" y="186"/>
                  </a:cubicBezTo>
                  <a:lnTo>
                    <a:pt x="5333" y="186"/>
                  </a:lnTo>
                  <a:cubicBezTo>
                    <a:pt x="5333" y="292"/>
                    <a:pt x="5253" y="385"/>
                    <a:pt x="5147" y="3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9"/>
            <p:cNvSpPr/>
            <p:nvPr/>
          </p:nvSpPr>
          <p:spPr>
            <a:xfrm>
              <a:off x="3925364" y="1079880"/>
              <a:ext cx="433840" cy="31401"/>
            </a:xfrm>
            <a:custGeom>
              <a:rect b="b" l="l" r="r" t="t"/>
              <a:pathLst>
                <a:path extrusionOk="0" fill="none" h="386" w="5333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306"/>
                    <a:pt x="0" y="200"/>
                  </a:cubicBezTo>
                  <a:lnTo>
                    <a:pt x="0" y="200"/>
                  </a:lnTo>
                  <a:cubicBezTo>
                    <a:pt x="0" y="94"/>
                    <a:pt x="80" y="1"/>
                    <a:pt x="186" y="1"/>
                  </a:cubicBezTo>
                  <a:lnTo>
                    <a:pt x="5147" y="1"/>
                  </a:lnTo>
                  <a:cubicBezTo>
                    <a:pt x="5253" y="1"/>
                    <a:pt x="5333" y="94"/>
                    <a:pt x="5333" y="200"/>
                  </a:cubicBezTo>
                  <a:lnTo>
                    <a:pt x="5333" y="200"/>
                  </a:lnTo>
                  <a:cubicBezTo>
                    <a:pt x="5333" y="306"/>
                    <a:pt x="5253" y="385"/>
                    <a:pt x="5147" y="3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9"/>
            <p:cNvSpPr/>
            <p:nvPr/>
          </p:nvSpPr>
          <p:spPr>
            <a:xfrm>
              <a:off x="4222126" y="1229889"/>
              <a:ext cx="119829" cy="229895"/>
            </a:xfrm>
            <a:custGeom>
              <a:rect b="b" l="l" r="r" t="t"/>
              <a:pathLst>
                <a:path extrusionOk="0" h="2826" w="1473">
                  <a:moveTo>
                    <a:pt x="0" y="1"/>
                  </a:moveTo>
                  <a:lnTo>
                    <a:pt x="0" y="2826"/>
                  </a:lnTo>
                  <a:lnTo>
                    <a:pt x="730" y="2255"/>
                  </a:lnTo>
                  <a:lnTo>
                    <a:pt x="1472" y="2826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9"/>
            <p:cNvSpPr/>
            <p:nvPr/>
          </p:nvSpPr>
          <p:spPr>
            <a:xfrm>
              <a:off x="4220987" y="1229889"/>
              <a:ext cx="120967" cy="104779"/>
            </a:xfrm>
            <a:custGeom>
              <a:rect b="b" l="l" r="r" t="t"/>
              <a:pathLst>
                <a:path extrusionOk="0" h="1288" w="1487">
                  <a:moveTo>
                    <a:pt x="1" y="1"/>
                  </a:moveTo>
                  <a:lnTo>
                    <a:pt x="1" y="1048"/>
                  </a:lnTo>
                  <a:lnTo>
                    <a:pt x="14" y="1048"/>
                  </a:lnTo>
                  <a:cubicBezTo>
                    <a:pt x="213" y="1194"/>
                    <a:pt x="478" y="1287"/>
                    <a:pt x="744" y="1287"/>
                  </a:cubicBezTo>
                  <a:cubicBezTo>
                    <a:pt x="1022" y="1287"/>
                    <a:pt x="1287" y="1194"/>
                    <a:pt x="1486" y="1048"/>
                  </a:cubicBezTo>
                  <a:lnTo>
                    <a:pt x="14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9"/>
            <p:cNvSpPr/>
            <p:nvPr/>
          </p:nvSpPr>
          <p:spPr>
            <a:xfrm>
              <a:off x="4204798" y="1152200"/>
              <a:ext cx="154402" cy="155460"/>
            </a:xfrm>
            <a:custGeom>
              <a:rect b="b" l="l" r="r" t="t"/>
              <a:pathLst>
                <a:path extrusionOk="0" h="1911" w="1898">
                  <a:moveTo>
                    <a:pt x="943" y="1"/>
                  </a:moveTo>
                  <a:cubicBezTo>
                    <a:pt x="425" y="1"/>
                    <a:pt x="1" y="438"/>
                    <a:pt x="1" y="956"/>
                  </a:cubicBezTo>
                  <a:cubicBezTo>
                    <a:pt x="1" y="1486"/>
                    <a:pt x="425" y="1911"/>
                    <a:pt x="943" y="1911"/>
                  </a:cubicBezTo>
                  <a:cubicBezTo>
                    <a:pt x="1473" y="1911"/>
                    <a:pt x="1898" y="1486"/>
                    <a:pt x="1898" y="956"/>
                  </a:cubicBezTo>
                  <a:cubicBezTo>
                    <a:pt x="1898" y="438"/>
                    <a:pt x="1473" y="1"/>
                    <a:pt x="9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9"/>
            <p:cNvSpPr/>
            <p:nvPr/>
          </p:nvSpPr>
          <p:spPr>
            <a:xfrm>
              <a:off x="4232864" y="1181323"/>
              <a:ext cx="98271" cy="98271"/>
            </a:xfrm>
            <a:custGeom>
              <a:rect b="b" l="l" r="r" t="t"/>
              <a:pathLst>
                <a:path extrusionOk="0" fill="none" h="1208" w="1208">
                  <a:moveTo>
                    <a:pt x="1208" y="598"/>
                  </a:moveTo>
                  <a:cubicBezTo>
                    <a:pt x="1208" y="929"/>
                    <a:pt x="943" y="1208"/>
                    <a:pt x="611" y="1208"/>
                  </a:cubicBezTo>
                  <a:cubicBezTo>
                    <a:pt x="266" y="1208"/>
                    <a:pt x="1" y="929"/>
                    <a:pt x="1" y="598"/>
                  </a:cubicBezTo>
                  <a:cubicBezTo>
                    <a:pt x="1" y="266"/>
                    <a:pt x="266" y="1"/>
                    <a:pt x="611" y="1"/>
                  </a:cubicBezTo>
                  <a:cubicBezTo>
                    <a:pt x="943" y="1"/>
                    <a:pt x="1208" y="266"/>
                    <a:pt x="1208" y="5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9"/>
            <p:cNvSpPr/>
            <p:nvPr/>
          </p:nvSpPr>
          <p:spPr>
            <a:xfrm>
              <a:off x="3187282" y="3226130"/>
              <a:ext cx="323854" cy="125198"/>
            </a:xfrm>
            <a:custGeom>
              <a:rect b="b" l="l" r="r" t="t"/>
              <a:pathLst>
                <a:path extrusionOk="0" h="1539" w="3981">
                  <a:moveTo>
                    <a:pt x="3887" y="0"/>
                  </a:moveTo>
                  <a:lnTo>
                    <a:pt x="2468" y="53"/>
                  </a:lnTo>
                  <a:lnTo>
                    <a:pt x="1592" y="717"/>
                  </a:lnTo>
                  <a:cubicBezTo>
                    <a:pt x="1592" y="717"/>
                    <a:pt x="1" y="849"/>
                    <a:pt x="14" y="1114"/>
                  </a:cubicBezTo>
                  <a:cubicBezTo>
                    <a:pt x="14" y="1274"/>
                    <a:pt x="67" y="1539"/>
                    <a:pt x="1075" y="1539"/>
                  </a:cubicBezTo>
                  <a:cubicBezTo>
                    <a:pt x="2070" y="1539"/>
                    <a:pt x="2906" y="1194"/>
                    <a:pt x="2906" y="1194"/>
                  </a:cubicBezTo>
                  <a:lnTo>
                    <a:pt x="2906" y="1539"/>
                  </a:lnTo>
                  <a:lnTo>
                    <a:pt x="3980" y="1539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9"/>
            <p:cNvSpPr/>
            <p:nvPr/>
          </p:nvSpPr>
          <p:spPr>
            <a:xfrm>
              <a:off x="3719306" y="3226130"/>
              <a:ext cx="328085" cy="125198"/>
            </a:xfrm>
            <a:custGeom>
              <a:rect b="b" l="l" r="r" t="t"/>
              <a:pathLst>
                <a:path extrusionOk="0" h="1539" w="4033">
                  <a:moveTo>
                    <a:pt x="0" y="0"/>
                  </a:moveTo>
                  <a:lnTo>
                    <a:pt x="53" y="1539"/>
                  </a:lnTo>
                  <a:lnTo>
                    <a:pt x="1141" y="1539"/>
                  </a:lnTo>
                  <a:lnTo>
                    <a:pt x="1141" y="1194"/>
                  </a:lnTo>
                  <a:cubicBezTo>
                    <a:pt x="1141" y="1194"/>
                    <a:pt x="1963" y="1539"/>
                    <a:pt x="2971" y="1539"/>
                  </a:cubicBezTo>
                  <a:cubicBezTo>
                    <a:pt x="3966" y="1539"/>
                    <a:pt x="4032" y="1274"/>
                    <a:pt x="4032" y="1114"/>
                  </a:cubicBezTo>
                  <a:cubicBezTo>
                    <a:pt x="4032" y="849"/>
                    <a:pt x="2441" y="717"/>
                    <a:pt x="2441" y="717"/>
                  </a:cubicBezTo>
                  <a:lnTo>
                    <a:pt x="1565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9"/>
            <p:cNvSpPr/>
            <p:nvPr/>
          </p:nvSpPr>
          <p:spPr>
            <a:xfrm>
              <a:off x="3273593" y="1881663"/>
              <a:ext cx="621677" cy="1367168"/>
            </a:xfrm>
            <a:custGeom>
              <a:rect b="b" l="l" r="r" t="t"/>
              <a:pathLst>
                <a:path extrusionOk="0" h="16806" w="7642">
                  <a:moveTo>
                    <a:pt x="1" y="0"/>
                  </a:moveTo>
                  <a:lnTo>
                    <a:pt x="757" y="16806"/>
                  </a:lnTo>
                  <a:lnTo>
                    <a:pt x="3158" y="16806"/>
                  </a:lnTo>
                  <a:lnTo>
                    <a:pt x="3503" y="186"/>
                  </a:lnTo>
                  <a:lnTo>
                    <a:pt x="5413" y="16806"/>
                  </a:lnTo>
                  <a:lnTo>
                    <a:pt x="7641" y="16806"/>
                  </a:lnTo>
                  <a:lnTo>
                    <a:pt x="70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9"/>
            <p:cNvSpPr/>
            <p:nvPr/>
          </p:nvSpPr>
          <p:spPr>
            <a:xfrm>
              <a:off x="3713856" y="2270108"/>
              <a:ext cx="321658" cy="81025"/>
            </a:xfrm>
            <a:custGeom>
              <a:rect b="b" l="l" r="r" t="t"/>
              <a:pathLst>
                <a:path extrusionOk="0" fill="none" h="996" w="3954">
                  <a:moveTo>
                    <a:pt x="1" y="995"/>
                  </a:moveTo>
                  <a:lnTo>
                    <a:pt x="3953" y="995"/>
                  </a:lnTo>
                  <a:cubicBezTo>
                    <a:pt x="3953" y="995"/>
                    <a:pt x="3025" y="0"/>
                    <a:pt x="1977" y="0"/>
                  </a:cubicBezTo>
                  <a:cubicBezTo>
                    <a:pt x="929" y="0"/>
                    <a:pt x="1" y="995"/>
                    <a:pt x="1" y="995"/>
                  </a:cubicBezTo>
                  <a:close/>
                </a:path>
              </a:pathLst>
            </a:custGeom>
            <a:noFill/>
            <a:ln cap="flat" cmpd="sng" w="4300">
              <a:solidFill>
                <a:schemeClr val="dk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9"/>
            <p:cNvSpPr/>
            <p:nvPr/>
          </p:nvSpPr>
          <p:spPr>
            <a:xfrm>
              <a:off x="3812044" y="2154591"/>
              <a:ext cx="130648" cy="154809"/>
            </a:xfrm>
            <a:custGeom>
              <a:rect b="b" l="l" r="r" t="t"/>
              <a:pathLst>
                <a:path extrusionOk="0" h="1903" w="1606">
                  <a:moveTo>
                    <a:pt x="399" y="1"/>
                  </a:moveTo>
                  <a:lnTo>
                    <a:pt x="359" y="757"/>
                  </a:lnTo>
                  <a:cubicBezTo>
                    <a:pt x="359" y="757"/>
                    <a:pt x="54" y="969"/>
                    <a:pt x="27" y="1301"/>
                  </a:cubicBezTo>
                  <a:cubicBezTo>
                    <a:pt x="1" y="1632"/>
                    <a:pt x="226" y="1646"/>
                    <a:pt x="226" y="1646"/>
                  </a:cubicBezTo>
                  <a:lnTo>
                    <a:pt x="226" y="1712"/>
                  </a:lnTo>
                  <a:cubicBezTo>
                    <a:pt x="226" y="1817"/>
                    <a:pt x="309" y="1902"/>
                    <a:pt x="402" y="1902"/>
                  </a:cubicBezTo>
                  <a:cubicBezTo>
                    <a:pt x="414" y="1902"/>
                    <a:pt x="426" y="1901"/>
                    <a:pt x="438" y="1898"/>
                  </a:cubicBezTo>
                  <a:cubicBezTo>
                    <a:pt x="478" y="1898"/>
                    <a:pt x="518" y="1884"/>
                    <a:pt x="545" y="1858"/>
                  </a:cubicBezTo>
                  <a:cubicBezTo>
                    <a:pt x="545" y="1858"/>
                    <a:pt x="615" y="1893"/>
                    <a:pt x="710" y="1893"/>
                  </a:cubicBezTo>
                  <a:cubicBezTo>
                    <a:pt x="757" y="1893"/>
                    <a:pt x="810" y="1884"/>
                    <a:pt x="863" y="1858"/>
                  </a:cubicBezTo>
                  <a:cubicBezTo>
                    <a:pt x="863" y="1858"/>
                    <a:pt x="945" y="1899"/>
                    <a:pt x="1036" y="1899"/>
                  </a:cubicBezTo>
                  <a:cubicBezTo>
                    <a:pt x="1081" y="1899"/>
                    <a:pt x="1128" y="1889"/>
                    <a:pt x="1168" y="1858"/>
                  </a:cubicBezTo>
                  <a:cubicBezTo>
                    <a:pt x="1168" y="1858"/>
                    <a:pt x="1227" y="1887"/>
                    <a:pt x="1290" y="1887"/>
                  </a:cubicBezTo>
                  <a:cubicBezTo>
                    <a:pt x="1321" y="1887"/>
                    <a:pt x="1354" y="1880"/>
                    <a:pt x="1380" y="1858"/>
                  </a:cubicBezTo>
                  <a:cubicBezTo>
                    <a:pt x="1473" y="1778"/>
                    <a:pt x="1606" y="1208"/>
                    <a:pt x="1327" y="823"/>
                  </a:cubicBezTo>
                  <a:lnTo>
                    <a:pt x="1380" y="27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9"/>
            <p:cNvSpPr/>
            <p:nvPr/>
          </p:nvSpPr>
          <p:spPr>
            <a:xfrm>
              <a:off x="3614609" y="2342346"/>
              <a:ext cx="520152" cy="358347"/>
            </a:xfrm>
            <a:custGeom>
              <a:rect b="b" l="l" r="r" t="t"/>
              <a:pathLst>
                <a:path extrusionOk="0" h="4405" w="6394">
                  <a:moveTo>
                    <a:pt x="0" y="1"/>
                  </a:moveTo>
                  <a:lnTo>
                    <a:pt x="0" y="4405"/>
                  </a:lnTo>
                  <a:lnTo>
                    <a:pt x="6394" y="4405"/>
                  </a:lnTo>
                  <a:lnTo>
                    <a:pt x="6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9"/>
            <p:cNvSpPr/>
            <p:nvPr/>
          </p:nvSpPr>
          <p:spPr>
            <a:xfrm>
              <a:off x="3614609" y="2342346"/>
              <a:ext cx="520152" cy="26032"/>
            </a:xfrm>
            <a:custGeom>
              <a:rect b="b" l="l" r="r" t="t"/>
              <a:pathLst>
                <a:path extrusionOk="0" h="320" w="6394">
                  <a:moveTo>
                    <a:pt x="0" y="1"/>
                  </a:moveTo>
                  <a:lnTo>
                    <a:pt x="0" y="319"/>
                  </a:lnTo>
                  <a:lnTo>
                    <a:pt x="6394" y="319"/>
                  </a:lnTo>
                  <a:lnTo>
                    <a:pt x="63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9"/>
            <p:cNvSpPr/>
            <p:nvPr/>
          </p:nvSpPr>
          <p:spPr>
            <a:xfrm>
              <a:off x="3677167" y="2485929"/>
              <a:ext cx="29205" cy="160829"/>
            </a:xfrm>
            <a:custGeom>
              <a:rect b="b" l="l" r="r" t="t"/>
              <a:pathLst>
                <a:path extrusionOk="0" h="1977" w="359">
                  <a:moveTo>
                    <a:pt x="1" y="0"/>
                  </a:moveTo>
                  <a:lnTo>
                    <a:pt x="1" y="1976"/>
                  </a:lnTo>
                  <a:lnTo>
                    <a:pt x="359" y="1976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9"/>
            <p:cNvSpPr/>
            <p:nvPr/>
          </p:nvSpPr>
          <p:spPr>
            <a:xfrm>
              <a:off x="3665290" y="2543118"/>
              <a:ext cx="52959" cy="52878"/>
            </a:xfrm>
            <a:custGeom>
              <a:rect b="b" l="l" r="r" t="t"/>
              <a:pathLst>
                <a:path extrusionOk="0" fill="none" h="650" w="651">
                  <a:moveTo>
                    <a:pt x="1" y="0"/>
                  </a:moveTo>
                  <a:lnTo>
                    <a:pt x="651" y="0"/>
                  </a:lnTo>
                  <a:lnTo>
                    <a:pt x="651" y="650"/>
                  </a:lnTo>
                  <a:lnTo>
                    <a:pt x="1" y="650"/>
                  </a:lnTo>
                  <a:close/>
                </a:path>
              </a:pathLst>
            </a:custGeom>
            <a:noFill/>
            <a:ln cap="flat" cmpd="sng" w="1000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9"/>
            <p:cNvSpPr/>
            <p:nvPr/>
          </p:nvSpPr>
          <p:spPr>
            <a:xfrm>
              <a:off x="4042995" y="2485929"/>
              <a:ext cx="29205" cy="160829"/>
            </a:xfrm>
            <a:custGeom>
              <a:rect b="b" l="l" r="r" t="t"/>
              <a:pathLst>
                <a:path extrusionOk="0" h="1977" w="359">
                  <a:moveTo>
                    <a:pt x="0" y="0"/>
                  </a:moveTo>
                  <a:lnTo>
                    <a:pt x="0" y="1976"/>
                  </a:lnTo>
                  <a:lnTo>
                    <a:pt x="358" y="197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9"/>
            <p:cNvSpPr/>
            <p:nvPr/>
          </p:nvSpPr>
          <p:spPr>
            <a:xfrm>
              <a:off x="4031118" y="2543118"/>
              <a:ext cx="52959" cy="52878"/>
            </a:xfrm>
            <a:custGeom>
              <a:rect b="b" l="l" r="r" t="t"/>
              <a:pathLst>
                <a:path extrusionOk="0" fill="none" h="650" w="651">
                  <a:moveTo>
                    <a:pt x="0" y="0"/>
                  </a:moveTo>
                  <a:lnTo>
                    <a:pt x="650" y="0"/>
                  </a:lnTo>
                  <a:lnTo>
                    <a:pt x="650" y="650"/>
                  </a:lnTo>
                  <a:lnTo>
                    <a:pt x="0" y="650"/>
                  </a:lnTo>
                  <a:close/>
                </a:path>
              </a:pathLst>
            </a:custGeom>
            <a:noFill/>
            <a:ln cap="flat" cmpd="sng" w="1000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9"/>
            <p:cNvSpPr/>
            <p:nvPr/>
          </p:nvSpPr>
          <p:spPr>
            <a:xfrm>
              <a:off x="3614609" y="2342346"/>
              <a:ext cx="520152" cy="143664"/>
            </a:xfrm>
            <a:custGeom>
              <a:rect b="b" l="l" r="r" t="t"/>
              <a:pathLst>
                <a:path extrusionOk="0" fill="none" h="1766" w="6394">
                  <a:moveTo>
                    <a:pt x="6394" y="1"/>
                  </a:moveTo>
                  <a:lnTo>
                    <a:pt x="5810" y="1765"/>
                  </a:lnTo>
                  <a:lnTo>
                    <a:pt x="584" y="1765"/>
                  </a:lnTo>
                  <a:lnTo>
                    <a:pt x="0" y="1"/>
                  </a:lnTo>
                </a:path>
              </a:pathLst>
            </a:custGeom>
            <a:noFill/>
            <a:ln cap="flat" cmpd="sng" w="1000">
              <a:solidFill>
                <a:schemeClr val="lt1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9"/>
            <p:cNvSpPr/>
            <p:nvPr/>
          </p:nvSpPr>
          <p:spPr>
            <a:xfrm>
              <a:off x="3273593" y="1881663"/>
              <a:ext cx="577422" cy="394954"/>
            </a:xfrm>
            <a:custGeom>
              <a:rect b="b" l="l" r="r" t="t"/>
              <a:pathLst>
                <a:path extrusionOk="0" h="4855" w="7098">
                  <a:moveTo>
                    <a:pt x="1" y="0"/>
                  </a:moveTo>
                  <a:lnTo>
                    <a:pt x="240" y="4855"/>
                  </a:lnTo>
                  <a:lnTo>
                    <a:pt x="3436" y="3462"/>
                  </a:lnTo>
                  <a:lnTo>
                    <a:pt x="3503" y="186"/>
                  </a:lnTo>
                  <a:lnTo>
                    <a:pt x="3861" y="3303"/>
                  </a:lnTo>
                  <a:lnTo>
                    <a:pt x="7097" y="2056"/>
                  </a:lnTo>
                  <a:lnTo>
                    <a:pt x="7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9"/>
            <p:cNvSpPr/>
            <p:nvPr/>
          </p:nvSpPr>
          <p:spPr>
            <a:xfrm>
              <a:off x="2751413" y="1284800"/>
              <a:ext cx="186698" cy="134227"/>
            </a:xfrm>
            <a:custGeom>
              <a:rect b="b" l="l" r="r" t="t"/>
              <a:pathLst>
                <a:path extrusionOk="0" h="1650" w="2295">
                  <a:moveTo>
                    <a:pt x="1717" y="0"/>
                  </a:moveTo>
                  <a:cubicBezTo>
                    <a:pt x="1467" y="0"/>
                    <a:pt x="1143" y="153"/>
                    <a:pt x="796" y="413"/>
                  </a:cubicBezTo>
                  <a:cubicBezTo>
                    <a:pt x="265" y="798"/>
                    <a:pt x="0" y="1315"/>
                    <a:pt x="133" y="1461"/>
                  </a:cubicBezTo>
                  <a:cubicBezTo>
                    <a:pt x="257" y="1603"/>
                    <a:pt x="405" y="1650"/>
                    <a:pt x="549" y="1650"/>
                  </a:cubicBezTo>
                  <a:cubicBezTo>
                    <a:pt x="836" y="1650"/>
                    <a:pt x="1101" y="1461"/>
                    <a:pt x="1101" y="1461"/>
                  </a:cubicBezTo>
                  <a:lnTo>
                    <a:pt x="1525" y="1196"/>
                  </a:lnTo>
                  <a:cubicBezTo>
                    <a:pt x="1525" y="1196"/>
                    <a:pt x="2295" y="400"/>
                    <a:pt x="2043" y="135"/>
                  </a:cubicBezTo>
                  <a:cubicBezTo>
                    <a:pt x="1960" y="43"/>
                    <a:pt x="1849" y="0"/>
                    <a:pt x="1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9"/>
            <p:cNvSpPr/>
            <p:nvPr/>
          </p:nvSpPr>
          <p:spPr>
            <a:xfrm>
              <a:off x="2653224" y="1140323"/>
              <a:ext cx="286027" cy="280658"/>
            </a:xfrm>
            <a:custGeom>
              <a:rect b="b" l="l" r="r" t="t"/>
              <a:pathLst>
                <a:path extrusionOk="0" h="3450" w="3516">
                  <a:moveTo>
                    <a:pt x="1379" y="1"/>
                  </a:moveTo>
                  <a:cubicBezTo>
                    <a:pt x="1247" y="1"/>
                    <a:pt x="1512" y="624"/>
                    <a:pt x="1512" y="624"/>
                  </a:cubicBezTo>
                  <a:lnTo>
                    <a:pt x="849" y="531"/>
                  </a:lnTo>
                  <a:cubicBezTo>
                    <a:pt x="849" y="531"/>
                    <a:pt x="491" y="147"/>
                    <a:pt x="332" y="120"/>
                  </a:cubicBezTo>
                  <a:cubicBezTo>
                    <a:pt x="239" y="120"/>
                    <a:pt x="279" y="253"/>
                    <a:pt x="279" y="253"/>
                  </a:cubicBezTo>
                  <a:cubicBezTo>
                    <a:pt x="279" y="253"/>
                    <a:pt x="272" y="252"/>
                    <a:pt x="262" y="252"/>
                  </a:cubicBezTo>
                  <a:cubicBezTo>
                    <a:pt x="222" y="252"/>
                    <a:pt x="122" y="269"/>
                    <a:pt x="133" y="438"/>
                  </a:cubicBezTo>
                  <a:cubicBezTo>
                    <a:pt x="0" y="491"/>
                    <a:pt x="27" y="651"/>
                    <a:pt x="146" y="757"/>
                  </a:cubicBezTo>
                  <a:cubicBezTo>
                    <a:pt x="27" y="757"/>
                    <a:pt x="13" y="889"/>
                    <a:pt x="159" y="995"/>
                  </a:cubicBezTo>
                  <a:cubicBezTo>
                    <a:pt x="318" y="1115"/>
                    <a:pt x="504" y="1194"/>
                    <a:pt x="676" y="1301"/>
                  </a:cubicBezTo>
                  <a:cubicBezTo>
                    <a:pt x="1220" y="1592"/>
                    <a:pt x="1910" y="1606"/>
                    <a:pt x="1910" y="1606"/>
                  </a:cubicBezTo>
                  <a:lnTo>
                    <a:pt x="2878" y="3449"/>
                  </a:lnTo>
                  <a:lnTo>
                    <a:pt x="3515" y="2295"/>
                  </a:lnTo>
                  <a:lnTo>
                    <a:pt x="2640" y="1128"/>
                  </a:lnTo>
                  <a:cubicBezTo>
                    <a:pt x="2640" y="1128"/>
                    <a:pt x="2613" y="796"/>
                    <a:pt x="2335" y="664"/>
                  </a:cubicBezTo>
                  <a:cubicBezTo>
                    <a:pt x="2029" y="518"/>
                    <a:pt x="1738" y="465"/>
                    <a:pt x="1738" y="465"/>
                  </a:cubicBezTo>
                  <a:cubicBezTo>
                    <a:pt x="1738" y="465"/>
                    <a:pt x="1499" y="1"/>
                    <a:pt x="1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9"/>
            <p:cNvSpPr/>
            <p:nvPr/>
          </p:nvSpPr>
          <p:spPr>
            <a:xfrm>
              <a:off x="2675839" y="1160823"/>
              <a:ext cx="77771" cy="43278"/>
            </a:xfrm>
            <a:custGeom>
              <a:rect b="b" l="l" r="r" t="t"/>
              <a:pathLst>
                <a:path extrusionOk="0" fill="none" h="532" w="956">
                  <a:moveTo>
                    <a:pt x="1" y="1"/>
                  </a:moveTo>
                  <a:lnTo>
                    <a:pt x="465" y="438"/>
                  </a:lnTo>
                  <a:lnTo>
                    <a:pt x="956" y="531"/>
                  </a:lnTo>
                </a:path>
              </a:pathLst>
            </a:custGeom>
            <a:noFill/>
            <a:ln cap="flat" cmpd="sng" w="100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9"/>
            <p:cNvSpPr/>
            <p:nvPr/>
          </p:nvSpPr>
          <p:spPr>
            <a:xfrm>
              <a:off x="2663962" y="1175954"/>
              <a:ext cx="82082" cy="42139"/>
            </a:xfrm>
            <a:custGeom>
              <a:rect b="b" l="l" r="r" t="t"/>
              <a:pathLst>
                <a:path extrusionOk="0" fill="none" h="518" w="1009">
                  <a:moveTo>
                    <a:pt x="1" y="0"/>
                  </a:moveTo>
                  <a:lnTo>
                    <a:pt x="505" y="398"/>
                  </a:lnTo>
                  <a:lnTo>
                    <a:pt x="1009" y="518"/>
                  </a:lnTo>
                </a:path>
              </a:pathLst>
            </a:custGeom>
            <a:noFill/>
            <a:ln cap="flat" cmpd="sng" w="100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9"/>
            <p:cNvSpPr/>
            <p:nvPr/>
          </p:nvSpPr>
          <p:spPr>
            <a:xfrm>
              <a:off x="2665020" y="1201823"/>
              <a:ext cx="75656" cy="32459"/>
            </a:xfrm>
            <a:custGeom>
              <a:rect b="b" l="l" r="r" t="t"/>
              <a:pathLst>
                <a:path extrusionOk="0" fill="none" h="399" w="930">
                  <a:moveTo>
                    <a:pt x="1" y="1"/>
                  </a:moveTo>
                  <a:lnTo>
                    <a:pt x="439" y="253"/>
                  </a:lnTo>
                  <a:lnTo>
                    <a:pt x="929" y="399"/>
                  </a:lnTo>
                </a:path>
              </a:pathLst>
            </a:custGeom>
            <a:noFill/>
            <a:ln cap="flat" cmpd="sng" w="100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9"/>
            <p:cNvSpPr/>
            <p:nvPr/>
          </p:nvSpPr>
          <p:spPr>
            <a:xfrm>
              <a:off x="2755724" y="1188888"/>
              <a:ext cx="86394" cy="47590"/>
            </a:xfrm>
            <a:custGeom>
              <a:rect b="b" l="l" r="r" t="t"/>
              <a:pathLst>
                <a:path extrusionOk="0" fill="none" h="585" w="1062">
                  <a:moveTo>
                    <a:pt x="0" y="558"/>
                  </a:moveTo>
                  <a:cubicBezTo>
                    <a:pt x="0" y="558"/>
                    <a:pt x="637" y="1"/>
                    <a:pt x="1061" y="584"/>
                  </a:cubicBezTo>
                </a:path>
              </a:pathLst>
            </a:custGeom>
            <a:noFill/>
            <a:ln cap="flat" cmpd="sng" w="100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9"/>
            <p:cNvSpPr/>
            <p:nvPr/>
          </p:nvSpPr>
          <p:spPr>
            <a:xfrm>
              <a:off x="2762151" y="1101519"/>
              <a:ext cx="1271175" cy="1088788"/>
            </a:xfrm>
            <a:custGeom>
              <a:rect b="b" l="l" r="r" t="t"/>
              <a:pathLst>
                <a:path extrusionOk="0" h="13384" w="15626">
                  <a:moveTo>
                    <a:pt x="7256" y="0"/>
                  </a:moveTo>
                  <a:cubicBezTo>
                    <a:pt x="6553" y="0"/>
                    <a:pt x="5917" y="425"/>
                    <a:pt x="5651" y="1075"/>
                  </a:cubicBezTo>
                  <a:lnTo>
                    <a:pt x="4046" y="4974"/>
                  </a:lnTo>
                  <a:lnTo>
                    <a:pt x="1924" y="2388"/>
                  </a:lnTo>
                  <a:cubicBezTo>
                    <a:pt x="949" y="3584"/>
                    <a:pt x="347" y="3729"/>
                    <a:pt x="113" y="3729"/>
                  </a:cubicBezTo>
                  <a:cubicBezTo>
                    <a:pt x="38" y="3729"/>
                    <a:pt x="1" y="3714"/>
                    <a:pt x="1" y="3714"/>
                  </a:cubicBezTo>
                  <a:lnTo>
                    <a:pt x="1" y="3714"/>
                  </a:lnTo>
                  <a:lnTo>
                    <a:pt x="2853" y="7640"/>
                  </a:lnTo>
                  <a:cubicBezTo>
                    <a:pt x="3200" y="8124"/>
                    <a:pt x="3724" y="8356"/>
                    <a:pt x="4244" y="8356"/>
                  </a:cubicBezTo>
                  <a:cubicBezTo>
                    <a:pt x="4893" y="8356"/>
                    <a:pt x="5536" y="7994"/>
                    <a:pt x="5824" y="7309"/>
                  </a:cubicBezTo>
                  <a:lnTo>
                    <a:pt x="6513" y="5677"/>
                  </a:lnTo>
                  <a:lnTo>
                    <a:pt x="6500" y="7508"/>
                  </a:lnTo>
                  <a:lnTo>
                    <a:pt x="5824" y="10850"/>
                  </a:lnTo>
                  <a:lnTo>
                    <a:pt x="12761" y="10850"/>
                  </a:lnTo>
                  <a:lnTo>
                    <a:pt x="12761" y="13384"/>
                  </a:lnTo>
                  <a:lnTo>
                    <a:pt x="14870" y="13384"/>
                  </a:lnTo>
                  <a:cubicBezTo>
                    <a:pt x="14870" y="13384"/>
                    <a:pt x="15626" y="6911"/>
                    <a:pt x="15626" y="4497"/>
                  </a:cubicBezTo>
                  <a:cubicBezTo>
                    <a:pt x="15626" y="3396"/>
                    <a:pt x="15493" y="2361"/>
                    <a:pt x="15347" y="1565"/>
                  </a:cubicBezTo>
                  <a:cubicBezTo>
                    <a:pt x="15188" y="663"/>
                    <a:pt x="14406" y="0"/>
                    <a:pt x="134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9"/>
            <p:cNvSpPr/>
            <p:nvPr/>
          </p:nvSpPr>
          <p:spPr>
            <a:xfrm>
              <a:off x="3698806" y="1308635"/>
              <a:ext cx="101443" cy="675612"/>
            </a:xfrm>
            <a:custGeom>
              <a:rect b="b" l="l" r="r" t="t"/>
              <a:pathLst>
                <a:path extrusionOk="0" h="8305" w="1247">
                  <a:moveTo>
                    <a:pt x="1247" y="1"/>
                  </a:moveTo>
                  <a:lnTo>
                    <a:pt x="0" y="8304"/>
                  </a:lnTo>
                  <a:lnTo>
                    <a:pt x="1247" y="830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9"/>
            <p:cNvSpPr/>
            <p:nvPr/>
          </p:nvSpPr>
          <p:spPr>
            <a:xfrm>
              <a:off x="3800167" y="1128446"/>
              <a:ext cx="126337" cy="163025"/>
            </a:xfrm>
            <a:custGeom>
              <a:rect b="b" l="l" r="r" t="t"/>
              <a:pathLst>
                <a:path extrusionOk="0" fill="none" h="2004" w="1553">
                  <a:moveTo>
                    <a:pt x="1" y="2004"/>
                  </a:moveTo>
                  <a:cubicBezTo>
                    <a:pt x="1" y="1088"/>
                    <a:pt x="638" y="1"/>
                    <a:pt x="1553" y="1"/>
                  </a:cubicBezTo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9"/>
            <p:cNvSpPr/>
            <p:nvPr/>
          </p:nvSpPr>
          <p:spPr>
            <a:xfrm>
              <a:off x="3936183" y="1582703"/>
              <a:ext cx="92820" cy="175960"/>
            </a:xfrm>
            <a:custGeom>
              <a:rect b="b" l="l" r="r" t="t"/>
              <a:pathLst>
                <a:path extrusionOk="0" h="2163" w="1141">
                  <a:moveTo>
                    <a:pt x="1088" y="1"/>
                  </a:moveTo>
                  <a:cubicBezTo>
                    <a:pt x="491" y="1"/>
                    <a:pt x="0" y="478"/>
                    <a:pt x="0" y="1089"/>
                  </a:cubicBezTo>
                  <a:cubicBezTo>
                    <a:pt x="0" y="1646"/>
                    <a:pt x="425" y="2110"/>
                    <a:pt x="982" y="2163"/>
                  </a:cubicBezTo>
                  <a:cubicBezTo>
                    <a:pt x="1048" y="1407"/>
                    <a:pt x="1101" y="664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9"/>
            <p:cNvSpPr/>
            <p:nvPr/>
          </p:nvSpPr>
          <p:spPr>
            <a:xfrm>
              <a:off x="3024339" y="1671211"/>
              <a:ext cx="196460" cy="109660"/>
            </a:xfrm>
            <a:custGeom>
              <a:rect b="b" l="l" r="r" t="t"/>
              <a:pathLst>
                <a:path extrusionOk="0" h="1348" w="2415">
                  <a:moveTo>
                    <a:pt x="1301" y="1"/>
                  </a:moveTo>
                  <a:cubicBezTo>
                    <a:pt x="664" y="1"/>
                    <a:pt x="147" y="438"/>
                    <a:pt x="1" y="1022"/>
                  </a:cubicBezTo>
                  <a:cubicBezTo>
                    <a:pt x="303" y="1241"/>
                    <a:pt x="657" y="1347"/>
                    <a:pt x="1008" y="1347"/>
                  </a:cubicBezTo>
                  <a:cubicBezTo>
                    <a:pt x="1550" y="1347"/>
                    <a:pt x="2085" y="1094"/>
                    <a:pt x="2415" y="611"/>
                  </a:cubicBezTo>
                  <a:cubicBezTo>
                    <a:pt x="2189" y="239"/>
                    <a:pt x="1765" y="1"/>
                    <a:pt x="1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9"/>
            <p:cNvSpPr/>
            <p:nvPr/>
          </p:nvSpPr>
          <p:spPr>
            <a:xfrm>
              <a:off x="3091290" y="1376644"/>
              <a:ext cx="61257" cy="165710"/>
            </a:xfrm>
            <a:custGeom>
              <a:rect b="b" l="l" r="r" t="t"/>
              <a:pathLst>
                <a:path extrusionOk="0" h="2037" w="753">
                  <a:moveTo>
                    <a:pt x="663" y="0"/>
                  </a:moveTo>
                  <a:lnTo>
                    <a:pt x="0" y="1592"/>
                  </a:lnTo>
                  <a:lnTo>
                    <a:pt x="345" y="1964"/>
                  </a:lnTo>
                  <a:cubicBezTo>
                    <a:pt x="392" y="2014"/>
                    <a:pt x="451" y="2037"/>
                    <a:pt x="509" y="2037"/>
                  </a:cubicBezTo>
                  <a:cubicBezTo>
                    <a:pt x="632" y="2037"/>
                    <a:pt x="752" y="1935"/>
                    <a:pt x="743" y="1791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9"/>
            <p:cNvSpPr/>
            <p:nvPr/>
          </p:nvSpPr>
          <p:spPr>
            <a:xfrm>
              <a:off x="3291978" y="1220208"/>
              <a:ext cx="81" cy="343216"/>
            </a:xfrm>
            <a:custGeom>
              <a:rect b="b" l="l" r="r" t="t"/>
              <a:pathLst>
                <a:path extrusionOk="0" fill="none" h="4219" w="1">
                  <a:moveTo>
                    <a:pt x="0" y="4218"/>
                  </a:moveTo>
                  <a:lnTo>
                    <a:pt x="0" y="0"/>
                  </a:lnTo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9"/>
            <p:cNvSpPr/>
            <p:nvPr/>
          </p:nvSpPr>
          <p:spPr>
            <a:xfrm>
              <a:off x="3530413" y="1634522"/>
              <a:ext cx="8704" cy="349724"/>
            </a:xfrm>
            <a:custGeom>
              <a:rect b="b" l="l" r="r" t="t"/>
              <a:pathLst>
                <a:path extrusionOk="0" fill="none" h="4299" w="107">
                  <a:moveTo>
                    <a:pt x="107" y="1"/>
                  </a:moveTo>
                  <a:lnTo>
                    <a:pt x="1" y="4298"/>
                  </a:lnTo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9"/>
            <p:cNvSpPr/>
            <p:nvPr/>
          </p:nvSpPr>
          <p:spPr>
            <a:xfrm>
              <a:off x="3384798" y="1101519"/>
              <a:ext cx="355093" cy="637784"/>
            </a:xfrm>
            <a:custGeom>
              <a:rect b="b" l="l" r="r" t="t"/>
              <a:pathLst>
                <a:path extrusionOk="0" h="7840" w="4365">
                  <a:moveTo>
                    <a:pt x="902" y="0"/>
                  </a:moveTo>
                  <a:lnTo>
                    <a:pt x="0" y="1061"/>
                  </a:lnTo>
                  <a:lnTo>
                    <a:pt x="1128" y="2733"/>
                  </a:lnTo>
                  <a:lnTo>
                    <a:pt x="159" y="3661"/>
                  </a:lnTo>
                  <a:lnTo>
                    <a:pt x="1844" y="7839"/>
                  </a:lnTo>
                  <a:lnTo>
                    <a:pt x="4245" y="3568"/>
                  </a:lnTo>
                  <a:lnTo>
                    <a:pt x="3184" y="2719"/>
                  </a:lnTo>
                  <a:lnTo>
                    <a:pt x="4364" y="1101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9"/>
            <p:cNvSpPr/>
            <p:nvPr/>
          </p:nvSpPr>
          <p:spPr>
            <a:xfrm>
              <a:off x="3334036" y="1739219"/>
              <a:ext cx="125279" cy="19443"/>
            </a:xfrm>
            <a:custGeom>
              <a:rect b="b" l="l" r="r" t="t"/>
              <a:pathLst>
                <a:path extrusionOk="0" fill="none" h="239" w="1540">
                  <a:moveTo>
                    <a:pt x="1" y="0"/>
                  </a:moveTo>
                  <a:lnTo>
                    <a:pt x="1539" y="0"/>
                  </a:lnTo>
                  <a:lnTo>
                    <a:pt x="1539" y="239"/>
                  </a:lnTo>
                  <a:lnTo>
                    <a:pt x="1" y="239"/>
                  </a:lnTo>
                  <a:close/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9"/>
            <p:cNvSpPr/>
            <p:nvPr/>
          </p:nvSpPr>
          <p:spPr>
            <a:xfrm>
              <a:off x="3605986" y="1739219"/>
              <a:ext cx="125198" cy="19443"/>
            </a:xfrm>
            <a:custGeom>
              <a:rect b="b" l="l" r="r" t="t"/>
              <a:pathLst>
                <a:path extrusionOk="0" fill="none" h="239" w="1539">
                  <a:moveTo>
                    <a:pt x="0" y="0"/>
                  </a:moveTo>
                  <a:lnTo>
                    <a:pt x="1539" y="0"/>
                  </a:lnTo>
                  <a:lnTo>
                    <a:pt x="1539" y="239"/>
                  </a:lnTo>
                  <a:lnTo>
                    <a:pt x="0" y="239"/>
                  </a:lnTo>
                  <a:close/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9"/>
            <p:cNvSpPr/>
            <p:nvPr/>
          </p:nvSpPr>
          <p:spPr>
            <a:xfrm>
              <a:off x="3494863" y="1061576"/>
              <a:ext cx="173764" cy="573029"/>
            </a:xfrm>
            <a:custGeom>
              <a:rect b="b" l="l" r="r" t="t"/>
              <a:pathLst>
                <a:path extrusionOk="0" h="7044" w="2136">
                  <a:moveTo>
                    <a:pt x="1937" y="0"/>
                  </a:moveTo>
                  <a:lnTo>
                    <a:pt x="173" y="146"/>
                  </a:lnTo>
                  <a:lnTo>
                    <a:pt x="0" y="796"/>
                  </a:lnTo>
                  <a:lnTo>
                    <a:pt x="544" y="7044"/>
                  </a:lnTo>
                  <a:lnTo>
                    <a:pt x="2136" y="73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9"/>
            <p:cNvSpPr/>
            <p:nvPr/>
          </p:nvSpPr>
          <p:spPr>
            <a:xfrm>
              <a:off x="3462486" y="822001"/>
              <a:ext cx="183526" cy="155460"/>
            </a:xfrm>
            <a:custGeom>
              <a:rect b="b" l="l" r="r" t="t"/>
              <a:pathLst>
                <a:path extrusionOk="0" h="1911" w="2256">
                  <a:moveTo>
                    <a:pt x="173" y="1"/>
                  </a:moveTo>
                  <a:cubicBezTo>
                    <a:pt x="66" y="1"/>
                    <a:pt x="0" y="94"/>
                    <a:pt x="13" y="186"/>
                  </a:cubicBezTo>
                  <a:lnTo>
                    <a:pt x="80" y="571"/>
                  </a:lnTo>
                  <a:lnTo>
                    <a:pt x="1884" y="1911"/>
                  </a:lnTo>
                  <a:lnTo>
                    <a:pt x="2202" y="770"/>
                  </a:lnTo>
                  <a:cubicBezTo>
                    <a:pt x="2255" y="584"/>
                    <a:pt x="2149" y="385"/>
                    <a:pt x="1977" y="306"/>
                  </a:cubicBezTo>
                  <a:lnTo>
                    <a:pt x="1711" y="200"/>
                  </a:lnTo>
                  <a:cubicBezTo>
                    <a:pt x="1711" y="200"/>
                    <a:pt x="1552" y="1"/>
                    <a:pt x="1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9"/>
            <p:cNvSpPr/>
            <p:nvPr/>
          </p:nvSpPr>
          <p:spPr>
            <a:xfrm>
              <a:off x="3463544" y="868452"/>
              <a:ext cx="180272" cy="277322"/>
            </a:xfrm>
            <a:custGeom>
              <a:rect b="b" l="l" r="r" t="t"/>
              <a:pathLst>
                <a:path extrusionOk="0" h="3409" w="2216">
                  <a:moveTo>
                    <a:pt x="67" y="0"/>
                  </a:moveTo>
                  <a:lnTo>
                    <a:pt x="186" y="942"/>
                  </a:lnTo>
                  <a:cubicBezTo>
                    <a:pt x="186" y="942"/>
                    <a:pt x="14" y="1141"/>
                    <a:pt x="0" y="1459"/>
                  </a:cubicBezTo>
                  <a:cubicBezTo>
                    <a:pt x="0" y="2056"/>
                    <a:pt x="664" y="2096"/>
                    <a:pt x="664" y="2096"/>
                  </a:cubicBezTo>
                  <a:lnTo>
                    <a:pt x="637" y="2918"/>
                  </a:lnTo>
                  <a:lnTo>
                    <a:pt x="1221" y="3409"/>
                  </a:lnTo>
                  <a:lnTo>
                    <a:pt x="2216" y="2613"/>
                  </a:lnTo>
                  <a:lnTo>
                    <a:pt x="1791" y="1074"/>
                  </a:lnTo>
                  <a:lnTo>
                    <a:pt x="1831" y="1074"/>
                  </a:lnTo>
                  <a:cubicBezTo>
                    <a:pt x="1977" y="1074"/>
                    <a:pt x="2096" y="955"/>
                    <a:pt x="2096" y="809"/>
                  </a:cubicBezTo>
                  <a:cubicBezTo>
                    <a:pt x="2096" y="663"/>
                    <a:pt x="1977" y="544"/>
                    <a:pt x="1831" y="544"/>
                  </a:cubicBezTo>
                  <a:cubicBezTo>
                    <a:pt x="1738" y="544"/>
                    <a:pt x="1672" y="584"/>
                    <a:pt x="1619" y="637"/>
                  </a:cubicBezTo>
                  <a:cubicBezTo>
                    <a:pt x="1141" y="451"/>
                    <a:pt x="1261" y="13"/>
                    <a:pt x="1261" y="13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9"/>
            <p:cNvSpPr/>
            <p:nvPr/>
          </p:nvSpPr>
          <p:spPr>
            <a:xfrm>
              <a:off x="3516421" y="992347"/>
              <a:ext cx="83872" cy="97376"/>
            </a:xfrm>
            <a:custGeom>
              <a:rect b="b" l="l" r="r" t="t"/>
              <a:pathLst>
                <a:path extrusionOk="0" h="1197" w="1031">
                  <a:moveTo>
                    <a:pt x="887" y="1"/>
                  </a:moveTo>
                  <a:cubicBezTo>
                    <a:pt x="851" y="1"/>
                    <a:pt x="814" y="20"/>
                    <a:pt x="796" y="55"/>
                  </a:cubicBezTo>
                  <a:cubicBezTo>
                    <a:pt x="711" y="251"/>
                    <a:pt x="422" y="594"/>
                    <a:pt x="97" y="594"/>
                  </a:cubicBezTo>
                  <a:cubicBezTo>
                    <a:pt x="69" y="594"/>
                    <a:pt x="41" y="591"/>
                    <a:pt x="14" y="586"/>
                  </a:cubicBezTo>
                  <a:lnTo>
                    <a:pt x="0" y="1196"/>
                  </a:lnTo>
                  <a:cubicBezTo>
                    <a:pt x="0" y="1196"/>
                    <a:pt x="412" y="1130"/>
                    <a:pt x="504" y="931"/>
                  </a:cubicBezTo>
                  <a:cubicBezTo>
                    <a:pt x="584" y="719"/>
                    <a:pt x="809" y="533"/>
                    <a:pt x="942" y="254"/>
                  </a:cubicBezTo>
                  <a:cubicBezTo>
                    <a:pt x="1031" y="78"/>
                    <a:pt x="960" y="1"/>
                    <a:pt x="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9"/>
            <p:cNvSpPr/>
            <p:nvPr/>
          </p:nvSpPr>
          <p:spPr>
            <a:xfrm>
              <a:off x="3602732" y="924502"/>
              <a:ext cx="20582" cy="10901"/>
            </a:xfrm>
            <a:custGeom>
              <a:rect b="b" l="l" r="r" t="t"/>
              <a:pathLst>
                <a:path extrusionOk="0" fill="none" h="134" w="253">
                  <a:moveTo>
                    <a:pt x="0" y="133"/>
                  </a:moveTo>
                  <a:cubicBezTo>
                    <a:pt x="0" y="67"/>
                    <a:pt x="54" y="1"/>
                    <a:pt x="120" y="1"/>
                  </a:cubicBezTo>
                  <a:cubicBezTo>
                    <a:pt x="199" y="1"/>
                    <a:pt x="253" y="67"/>
                    <a:pt x="253" y="133"/>
                  </a:cubicBezTo>
                </a:path>
              </a:pathLst>
            </a:custGeom>
            <a:noFill/>
            <a:ln cap="flat" cmpd="sng" w="1650">
              <a:solidFill>
                <a:schemeClr val="dk2"/>
              </a:solidFill>
              <a:prstDash val="solid"/>
              <a:miter lim="1326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8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pic>
        <p:nvPicPr>
          <p:cNvPr id="569" name="Google Shape;56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163" y="1093638"/>
            <a:ext cx="2886075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2863" y="1079350"/>
            <a:ext cx="212407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21" y="3471225"/>
            <a:ext cx="4737275" cy="1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58"/>
          <p:cNvSpPr txBox="1"/>
          <p:nvPr/>
        </p:nvSpPr>
        <p:spPr>
          <a:xfrm>
            <a:off x="639375" y="1338200"/>
            <a:ext cx="874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Info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3" name="Google Shape;573;p58"/>
          <p:cNvSpPr txBox="1"/>
          <p:nvPr/>
        </p:nvSpPr>
        <p:spPr>
          <a:xfrm>
            <a:off x="7232200" y="1338188"/>
            <a:ext cx="165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Check missing value</a:t>
            </a:r>
            <a:endParaRPr/>
          </a:p>
        </p:txBody>
      </p:sp>
      <p:sp>
        <p:nvSpPr>
          <p:cNvPr id="574" name="Google Shape;574;p58"/>
          <p:cNvSpPr txBox="1"/>
          <p:nvPr/>
        </p:nvSpPr>
        <p:spPr>
          <a:xfrm>
            <a:off x="279125" y="3009525"/>
            <a:ext cx="374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No missing transactionid</a:t>
            </a:r>
            <a:endParaRPr/>
          </a:p>
        </p:txBody>
      </p:sp>
      <p:pic>
        <p:nvPicPr>
          <p:cNvPr id="575" name="Google Shape;575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6898" y="3411425"/>
            <a:ext cx="4135075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58"/>
          <p:cNvSpPr txBox="1"/>
          <p:nvPr/>
        </p:nvSpPr>
        <p:spPr>
          <a:xfrm>
            <a:off x="4991900" y="2843213"/>
            <a:ext cx="374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Drop duplication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59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Preprocessing(con’t)</a:t>
            </a:r>
            <a:endParaRPr/>
          </a:p>
        </p:txBody>
      </p:sp>
      <p:pic>
        <p:nvPicPr>
          <p:cNvPr id="582" name="Google Shape;58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413" y="2274863"/>
            <a:ext cx="5591175" cy="256222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59"/>
          <p:cNvSpPr txBox="1"/>
          <p:nvPr/>
        </p:nvSpPr>
        <p:spPr>
          <a:xfrm>
            <a:off x="2046475" y="1731875"/>
            <a:ext cx="605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Transform the unix timestamp to readable time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60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Preprocessing(con’t)</a:t>
            </a:r>
            <a:endParaRPr/>
          </a:p>
        </p:txBody>
      </p:sp>
      <p:sp>
        <p:nvSpPr>
          <p:cNvPr id="589" name="Google Shape;589;p60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Try to identify abnormal users, windows shoppers and outliers</a:t>
            </a:r>
            <a:endParaRPr/>
          </a:p>
        </p:txBody>
      </p:sp>
      <p:pic>
        <p:nvPicPr>
          <p:cNvPr id="590" name="Google Shape;59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950" y="1477650"/>
            <a:ext cx="8584076" cy="857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1" name="Google Shape;591;p60"/>
          <p:cNvGrpSpPr/>
          <p:nvPr/>
        </p:nvGrpSpPr>
        <p:grpSpPr>
          <a:xfrm>
            <a:off x="280900" y="2489488"/>
            <a:ext cx="8645550" cy="2371725"/>
            <a:chOff x="280900" y="2489488"/>
            <a:chExt cx="8645550" cy="2371725"/>
          </a:xfrm>
        </p:grpSpPr>
        <p:pic>
          <p:nvPicPr>
            <p:cNvPr id="592" name="Google Shape;592;p6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425" y="2489488"/>
              <a:ext cx="8448675" cy="2371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3" name="Google Shape;593;p60"/>
            <p:cNvSpPr/>
            <p:nvPr/>
          </p:nvSpPr>
          <p:spPr>
            <a:xfrm>
              <a:off x="299050" y="3932375"/>
              <a:ext cx="8627400" cy="171900"/>
            </a:xfrm>
            <a:prstGeom prst="frame">
              <a:avLst>
                <a:gd fmla="val 12500" name="adj1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94" name="Google Shape;594;p60"/>
            <p:cNvSpPr/>
            <p:nvPr/>
          </p:nvSpPr>
          <p:spPr>
            <a:xfrm>
              <a:off x="280900" y="4644450"/>
              <a:ext cx="8627400" cy="171900"/>
            </a:xfrm>
            <a:prstGeom prst="frame">
              <a:avLst>
                <a:gd fmla="val 12500" name="adj1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75" y="1275550"/>
            <a:ext cx="8799374" cy="310095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61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Preprocessing(con’t)</a:t>
            </a:r>
            <a:endParaRPr/>
          </a:p>
        </p:txBody>
      </p:sp>
      <p:sp>
        <p:nvSpPr>
          <p:cNvPr id="601" name="Google Shape;601;p61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61"/>
          <p:cNvSpPr/>
          <p:nvPr/>
        </p:nvSpPr>
        <p:spPr>
          <a:xfrm>
            <a:off x="37375" y="3453900"/>
            <a:ext cx="8948700" cy="239100"/>
          </a:xfrm>
          <a:prstGeom prst="frame">
            <a:avLst>
              <a:gd fmla="val 1250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2"/>
          <p:cNvSpPr txBox="1"/>
          <p:nvPr>
            <p:ph idx="1" type="body"/>
          </p:nvPr>
        </p:nvSpPr>
        <p:spPr>
          <a:xfrm>
            <a:off x="3191016" y="1007599"/>
            <a:ext cx="33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/>
              <a:t>Some results</a:t>
            </a:r>
            <a:endParaRPr b="1" sz="1700"/>
          </a:p>
        </p:txBody>
      </p:sp>
      <p:pic>
        <p:nvPicPr>
          <p:cNvPr id="608" name="Google Shape;608;p62"/>
          <p:cNvPicPr preferRelativeResize="0"/>
          <p:nvPr/>
        </p:nvPicPr>
        <p:blipFill rotWithShape="1">
          <a:blip r:embed="rId3">
            <a:alphaModFix/>
          </a:blip>
          <a:srcRect b="20750" l="0" r="0" t="27735"/>
          <a:stretch/>
        </p:blipFill>
        <p:spPr>
          <a:xfrm>
            <a:off x="1152325" y="1386801"/>
            <a:ext cx="5972175" cy="236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62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Preprocessing(con’t)</a:t>
            </a:r>
            <a:endParaRPr/>
          </a:p>
        </p:txBody>
      </p:sp>
      <p:pic>
        <p:nvPicPr>
          <p:cNvPr id="610" name="Google Shape;61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3125" y="4499701"/>
            <a:ext cx="5457825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62"/>
          <p:cNvSpPr txBox="1"/>
          <p:nvPr>
            <p:ph idx="1" type="body"/>
          </p:nvPr>
        </p:nvSpPr>
        <p:spPr>
          <a:xfrm>
            <a:off x="2600741" y="4079399"/>
            <a:ext cx="33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/>
              <a:t>Drop the visitorid found</a:t>
            </a:r>
            <a:endParaRPr b="1"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3"/>
          <p:cNvSpPr txBox="1"/>
          <p:nvPr>
            <p:ph type="title"/>
          </p:nvPr>
        </p:nvSpPr>
        <p:spPr>
          <a:xfrm>
            <a:off x="713225" y="2661052"/>
            <a:ext cx="5565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(Exploratory Data Analysis)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63"/>
          <p:cNvSpPr txBox="1"/>
          <p:nvPr>
            <p:ph idx="2" type="title"/>
          </p:nvPr>
        </p:nvSpPr>
        <p:spPr>
          <a:xfrm>
            <a:off x="882425" y="724050"/>
            <a:ext cx="15534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18" name="Google Shape;618;p63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63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625" name="Google Shape;625;p64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 period of dataset:</a:t>
            </a:r>
            <a:endParaRPr sz="16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200"/>
              <a:t>2015-05-03 03:00 to 2015-09-18 02:59 </a:t>
            </a:r>
            <a:endParaRPr sz="1200"/>
          </a:p>
        </p:txBody>
      </p:sp>
      <p:pic>
        <p:nvPicPr>
          <p:cNvPr id="626" name="Google Shape;62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525" y="1135038"/>
            <a:ext cx="3771900" cy="12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900" y="2603350"/>
            <a:ext cx="4215149" cy="2230475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64"/>
          <p:cNvSpPr/>
          <p:nvPr/>
        </p:nvSpPr>
        <p:spPr>
          <a:xfrm rot="10800000">
            <a:off x="254076" y="2697700"/>
            <a:ext cx="2022000" cy="22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64"/>
          <p:cNvSpPr/>
          <p:nvPr/>
        </p:nvSpPr>
        <p:spPr>
          <a:xfrm rot="-7402889">
            <a:off x="4518309" y="3836522"/>
            <a:ext cx="139038" cy="140951"/>
          </a:xfrm>
          <a:prstGeom prst="roundRect">
            <a:avLst>
              <a:gd fmla="val 7469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64"/>
          <p:cNvSpPr/>
          <p:nvPr/>
        </p:nvSpPr>
        <p:spPr>
          <a:xfrm rot="10800000">
            <a:off x="3630153" y="3774100"/>
            <a:ext cx="623700" cy="22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64"/>
          <p:cNvSpPr/>
          <p:nvPr/>
        </p:nvSpPr>
        <p:spPr>
          <a:xfrm rot="10800000">
            <a:off x="1184139" y="2697579"/>
            <a:ext cx="2632374" cy="1301231"/>
          </a:xfrm>
          <a:custGeom>
            <a:rect b="b" l="l" r="r" t="t"/>
            <a:pathLst>
              <a:path extrusionOk="0" h="6699" w="16926">
                <a:moveTo>
                  <a:pt x="16347" y="6698"/>
                </a:moveTo>
                <a:lnTo>
                  <a:pt x="2044" y="6698"/>
                </a:lnTo>
                <a:lnTo>
                  <a:pt x="2044" y="6698"/>
                </a:lnTo>
                <a:cubicBezTo>
                  <a:pt x="917" y="6698"/>
                  <a:pt x="0" y="5782"/>
                  <a:pt x="0" y="4655"/>
                </a:cubicBezTo>
                <a:lnTo>
                  <a:pt x="0" y="4655"/>
                </a:lnTo>
                <a:cubicBezTo>
                  <a:pt x="0" y="3528"/>
                  <a:pt x="917" y="2611"/>
                  <a:pt x="2044" y="2611"/>
                </a:cubicBezTo>
                <a:lnTo>
                  <a:pt x="15041" y="2611"/>
                </a:lnTo>
                <a:lnTo>
                  <a:pt x="15041" y="2611"/>
                </a:lnTo>
                <a:cubicBezTo>
                  <a:pt x="15442" y="2611"/>
                  <a:pt x="15769" y="2285"/>
                  <a:pt x="15769" y="1884"/>
                </a:cubicBezTo>
                <a:lnTo>
                  <a:pt x="15769" y="1884"/>
                </a:lnTo>
                <a:cubicBezTo>
                  <a:pt x="15769" y="1482"/>
                  <a:pt x="15442" y="1156"/>
                  <a:pt x="15041" y="1156"/>
                </a:cubicBezTo>
                <a:lnTo>
                  <a:pt x="578" y="1156"/>
                </a:lnTo>
                <a:lnTo>
                  <a:pt x="578" y="0"/>
                </a:lnTo>
                <a:lnTo>
                  <a:pt x="15041" y="0"/>
                </a:lnTo>
                <a:lnTo>
                  <a:pt x="15041" y="0"/>
                </a:lnTo>
                <a:cubicBezTo>
                  <a:pt x="16080" y="0"/>
                  <a:pt x="16925" y="845"/>
                  <a:pt x="16925" y="1884"/>
                </a:cubicBezTo>
                <a:lnTo>
                  <a:pt x="16925" y="1884"/>
                </a:lnTo>
                <a:cubicBezTo>
                  <a:pt x="16925" y="2922"/>
                  <a:pt x="16080" y="3768"/>
                  <a:pt x="15041" y="3768"/>
                </a:cubicBezTo>
                <a:lnTo>
                  <a:pt x="2044" y="3768"/>
                </a:lnTo>
                <a:lnTo>
                  <a:pt x="2044" y="3768"/>
                </a:lnTo>
                <a:cubicBezTo>
                  <a:pt x="1554" y="3768"/>
                  <a:pt x="1156" y="4166"/>
                  <a:pt x="1156" y="4655"/>
                </a:cubicBezTo>
                <a:lnTo>
                  <a:pt x="1156" y="4655"/>
                </a:lnTo>
                <a:cubicBezTo>
                  <a:pt x="1156" y="5144"/>
                  <a:pt x="1554" y="5542"/>
                  <a:pt x="2044" y="5542"/>
                </a:cubicBezTo>
                <a:lnTo>
                  <a:pt x="16347" y="5542"/>
                </a:lnTo>
                <a:lnTo>
                  <a:pt x="16347" y="6698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32" name="Google Shape;632;p64"/>
          <p:cNvSpPr/>
          <p:nvPr/>
        </p:nvSpPr>
        <p:spPr>
          <a:xfrm>
            <a:off x="-216600" y="2815836"/>
            <a:ext cx="4787913" cy="1079392"/>
          </a:xfrm>
          <a:custGeom>
            <a:rect b="b" l="l" r="r" t="t"/>
            <a:pathLst>
              <a:path extrusionOk="0" h="54882" w="349738">
                <a:moveTo>
                  <a:pt x="349738" y="54882"/>
                </a:moveTo>
                <a:lnTo>
                  <a:pt x="121884" y="54882"/>
                </a:lnTo>
                <a:lnTo>
                  <a:pt x="114443" y="50918"/>
                </a:lnTo>
                <a:lnTo>
                  <a:pt x="110723" y="46649"/>
                </a:lnTo>
                <a:lnTo>
                  <a:pt x="108243" y="39332"/>
                </a:lnTo>
                <a:lnTo>
                  <a:pt x="109483" y="34759"/>
                </a:lnTo>
                <a:lnTo>
                  <a:pt x="114133" y="30185"/>
                </a:lnTo>
                <a:lnTo>
                  <a:pt x="120023" y="28661"/>
                </a:lnTo>
                <a:lnTo>
                  <a:pt x="125603" y="27746"/>
                </a:lnTo>
                <a:lnTo>
                  <a:pt x="277197" y="27746"/>
                </a:lnTo>
                <a:lnTo>
                  <a:pt x="283707" y="25002"/>
                </a:lnTo>
                <a:lnTo>
                  <a:pt x="287737" y="18294"/>
                </a:lnTo>
                <a:lnTo>
                  <a:pt x="287737" y="10366"/>
                </a:lnTo>
                <a:lnTo>
                  <a:pt x="284327" y="3964"/>
                </a:lnTo>
                <a:lnTo>
                  <a:pt x="277507" y="0"/>
                </a:lnTo>
                <a:lnTo>
                  <a:pt x="22681" y="0"/>
                </a:lnTo>
                <a:lnTo>
                  <a:pt x="0" y="147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33" name="Google Shape;633;p64"/>
          <p:cNvSpPr/>
          <p:nvPr/>
        </p:nvSpPr>
        <p:spPr>
          <a:xfrm rot="10800000">
            <a:off x="3198024" y="3598323"/>
            <a:ext cx="875277" cy="605552"/>
          </a:xfrm>
          <a:custGeom>
            <a:rect b="b" l="l" r="r" t="t"/>
            <a:pathLst>
              <a:path extrusionOk="0" h="2724" w="2725">
                <a:moveTo>
                  <a:pt x="2724" y="1362"/>
                </a:moveTo>
                <a:lnTo>
                  <a:pt x="2724" y="1362"/>
                </a:lnTo>
                <a:cubicBezTo>
                  <a:pt x="2724" y="609"/>
                  <a:pt x="2114" y="0"/>
                  <a:pt x="1361" y="0"/>
                </a:cubicBezTo>
                <a:lnTo>
                  <a:pt x="1361" y="0"/>
                </a:lnTo>
                <a:cubicBezTo>
                  <a:pt x="610" y="0"/>
                  <a:pt x="0" y="609"/>
                  <a:pt x="0" y="1362"/>
                </a:cubicBezTo>
                <a:lnTo>
                  <a:pt x="0" y="1362"/>
                </a:lnTo>
                <a:cubicBezTo>
                  <a:pt x="0" y="2114"/>
                  <a:pt x="610" y="2723"/>
                  <a:pt x="1361" y="2723"/>
                </a:cubicBezTo>
                <a:lnTo>
                  <a:pt x="1361" y="2723"/>
                </a:lnTo>
                <a:cubicBezTo>
                  <a:pt x="2114" y="2723"/>
                  <a:pt x="2724" y="2114"/>
                  <a:pt x="2724" y="1362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34" name="Google Shape;634;p64"/>
          <p:cNvSpPr/>
          <p:nvPr/>
        </p:nvSpPr>
        <p:spPr>
          <a:xfrm flipH="1">
            <a:off x="3244138" y="3630650"/>
            <a:ext cx="783044" cy="541885"/>
          </a:xfrm>
          <a:custGeom>
            <a:rect b="b" l="l" r="r" t="t"/>
            <a:pathLst>
              <a:path extrusionOk="0" h="2123" w="2124">
                <a:moveTo>
                  <a:pt x="2123" y="1061"/>
                </a:moveTo>
                <a:lnTo>
                  <a:pt x="2123" y="1061"/>
                </a:lnTo>
                <a:cubicBezTo>
                  <a:pt x="2123" y="475"/>
                  <a:pt x="1648" y="0"/>
                  <a:pt x="1061" y="0"/>
                </a:cubicBezTo>
                <a:lnTo>
                  <a:pt x="1061" y="0"/>
                </a:lnTo>
                <a:cubicBezTo>
                  <a:pt x="475" y="0"/>
                  <a:pt x="0" y="475"/>
                  <a:pt x="0" y="1061"/>
                </a:cubicBezTo>
                <a:lnTo>
                  <a:pt x="0" y="1061"/>
                </a:lnTo>
                <a:cubicBezTo>
                  <a:pt x="0" y="1647"/>
                  <a:pt x="475" y="2122"/>
                  <a:pt x="1061" y="2122"/>
                </a:cubicBezTo>
                <a:lnTo>
                  <a:pt x="1061" y="2122"/>
                </a:lnTo>
                <a:cubicBezTo>
                  <a:pt x="1648" y="2122"/>
                  <a:pt x="2123" y="1647"/>
                  <a:pt x="2123" y="106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Transaction</a:t>
            </a:r>
            <a:endParaRPr b="1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64"/>
          <p:cNvSpPr txBox="1"/>
          <p:nvPr/>
        </p:nvSpPr>
        <p:spPr>
          <a:xfrm>
            <a:off x="666397" y="2218575"/>
            <a:ext cx="9912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2636027</a:t>
            </a:r>
            <a:endParaRPr b="1" sz="11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6" name="Google Shape;636;p64"/>
          <p:cNvSpPr txBox="1"/>
          <p:nvPr/>
        </p:nvSpPr>
        <p:spPr>
          <a:xfrm>
            <a:off x="-102125" y="4032700"/>
            <a:ext cx="23991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68962 </a:t>
            </a:r>
            <a:endParaRPr b="1" sz="18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From view: (2.62%)</a:t>
            </a:r>
            <a:endParaRPr b="1" sz="11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7" name="Google Shape;637;p64"/>
          <p:cNvSpPr/>
          <p:nvPr/>
        </p:nvSpPr>
        <p:spPr>
          <a:xfrm rot="10800000">
            <a:off x="2548106" y="2706553"/>
            <a:ext cx="11373" cy="47993"/>
          </a:xfrm>
          <a:custGeom>
            <a:rect b="b" l="l" r="r" t="t"/>
            <a:pathLst>
              <a:path extrusionOk="0" h="2144" w="726">
                <a:moveTo>
                  <a:pt x="379" y="1"/>
                </a:moveTo>
                <a:cubicBezTo>
                  <a:pt x="158" y="1"/>
                  <a:pt x="1" y="159"/>
                  <a:pt x="1" y="379"/>
                </a:cubicBezTo>
                <a:lnTo>
                  <a:pt x="1" y="1797"/>
                </a:lnTo>
                <a:cubicBezTo>
                  <a:pt x="1" y="1986"/>
                  <a:pt x="158" y="2143"/>
                  <a:pt x="379" y="2143"/>
                </a:cubicBezTo>
                <a:cubicBezTo>
                  <a:pt x="568" y="2143"/>
                  <a:pt x="725" y="1986"/>
                  <a:pt x="725" y="1797"/>
                </a:cubicBezTo>
                <a:lnTo>
                  <a:pt x="725" y="379"/>
                </a:lnTo>
                <a:cubicBezTo>
                  <a:pt x="725" y="159"/>
                  <a:pt x="568" y="1"/>
                  <a:pt x="3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64"/>
          <p:cNvSpPr txBox="1"/>
          <p:nvPr/>
        </p:nvSpPr>
        <p:spPr>
          <a:xfrm>
            <a:off x="1918850" y="4203875"/>
            <a:ext cx="29064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22454 </a:t>
            </a:r>
            <a:endParaRPr b="1"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From view: (0.85%)</a:t>
            </a:r>
            <a:endParaRPr b="1"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From cart: (32.56%)</a:t>
            </a:r>
            <a:endParaRPr b="1"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9" name="Google Shape;639;p64"/>
          <p:cNvSpPr/>
          <p:nvPr/>
        </p:nvSpPr>
        <p:spPr>
          <a:xfrm rot="10800000">
            <a:off x="842346" y="3320598"/>
            <a:ext cx="936903" cy="605552"/>
          </a:xfrm>
          <a:custGeom>
            <a:rect b="b" l="l" r="r" t="t"/>
            <a:pathLst>
              <a:path extrusionOk="0" h="2724" w="2723">
                <a:moveTo>
                  <a:pt x="2722" y="1362"/>
                </a:moveTo>
                <a:lnTo>
                  <a:pt x="2722" y="1362"/>
                </a:lnTo>
                <a:cubicBezTo>
                  <a:pt x="2722" y="609"/>
                  <a:pt x="2113" y="0"/>
                  <a:pt x="1361" y="0"/>
                </a:cubicBezTo>
                <a:lnTo>
                  <a:pt x="1361" y="0"/>
                </a:lnTo>
                <a:cubicBezTo>
                  <a:pt x="609" y="0"/>
                  <a:pt x="0" y="609"/>
                  <a:pt x="0" y="1362"/>
                </a:cubicBezTo>
                <a:lnTo>
                  <a:pt x="0" y="1362"/>
                </a:lnTo>
                <a:cubicBezTo>
                  <a:pt x="0" y="2114"/>
                  <a:pt x="609" y="2723"/>
                  <a:pt x="1361" y="2723"/>
                </a:cubicBezTo>
                <a:lnTo>
                  <a:pt x="1361" y="2723"/>
                </a:lnTo>
                <a:cubicBezTo>
                  <a:pt x="2113" y="2723"/>
                  <a:pt x="2722" y="2114"/>
                  <a:pt x="2722" y="1362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0" name="Google Shape;640;p64"/>
          <p:cNvSpPr/>
          <p:nvPr/>
        </p:nvSpPr>
        <p:spPr>
          <a:xfrm rot="10800000">
            <a:off x="605426" y="2524153"/>
            <a:ext cx="1173824" cy="604547"/>
          </a:xfrm>
          <a:custGeom>
            <a:rect b="b" l="l" r="r" t="t"/>
            <a:pathLst>
              <a:path extrusionOk="0" h="2723" w="2723">
                <a:moveTo>
                  <a:pt x="2722" y="1360"/>
                </a:moveTo>
                <a:lnTo>
                  <a:pt x="2722" y="1360"/>
                </a:lnTo>
                <a:cubicBezTo>
                  <a:pt x="2722" y="608"/>
                  <a:pt x="2112" y="0"/>
                  <a:pt x="1362" y="0"/>
                </a:cubicBezTo>
                <a:lnTo>
                  <a:pt x="1362" y="0"/>
                </a:lnTo>
                <a:cubicBezTo>
                  <a:pt x="610" y="0"/>
                  <a:pt x="0" y="608"/>
                  <a:pt x="0" y="1360"/>
                </a:cubicBezTo>
                <a:lnTo>
                  <a:pt x="0" y="1360"/>
                </a:lnTo>
                <a:cubicBezTo>
                  <a:pt x="0" y="2112"/>
                  <a:pt x="610" y="2722"/>
                  <a:pt x="1362" y="2722"/>
                </a:cubicBezTo>
                <a:lnTo>
                  <a:pt x="1362" y="2722"/>
                </a:lnTo>
                <a:cubicBezTo>
                  <a:pt x="2112" y="2722"/>
                  <a:pt x="2722" y="2112"/>
                  <a:pt x="2722" y="1360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1" name="Google Shape;641;p64"/>
          <p:cNvSpPr/>
          <p:nvPr/>
        </p:nvSpPr>
        <p:spPr>
          <a:xfrm flipH="1">
            <a:off x="891802" y="3352923"/>
            <a:ext cx="839532" cy="541885"/>
          </a:xfrm>
          <a:custGeom>
            <a:rect b="b" l="l" r="r" t="t"/>
            <a:pathLst>
              <a:path extrusionOk="0" h="2123" w="2124">
                <a:moveTo>
                  <a:pt x="2123" y="1061"/>
                </a:moveTo>
                <a:lnTo>
                  <a:pt x="2123" y="1061"/>
                </a:lnTo>
                <a:cubicBezTo>
                  <a:pt x="2123" y="475"/>
                  <a:pt x="1648" y="0"/>
                  <a:pt x="1061" y="0"/>
                </a:cubicBezTo>
                <a:lnTo>
                  <a:pt x="1061" y="0"/>
                </a:lnTo>
                <a:cubicBezTo>
                  <a:pt x="475" y="0"/>
                  <a:pt x="0" y="475"/>
                  <a:pt x="0" y="1061"/>
                </a:cubicBezTo>
                <a:lnTo>
                  <a:pt x="0" y="1061"/>
                </a:lnTo>
                <a:cubicBezTo>
                  <a:pt x="0" y="1647"/>
                  <a:pt x="475" y="2122"/>
                  <a:pt x="1061" y="2122"/>
                </a:cubicBezTo>
                <a:lnTo>
                  <a:pt x="1061" y="2122"/>
                </a:lnTo>
                <a:cubicBezTo>
                  <a:pt x="1648" y="2122"/>
                  <a:pt x="2123" y="1647"/>
                  <a:pt x="2123" y="106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Add to cart</a:t>
            </a:r>
            <a:endParaRPr b="1"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2" name="Google Shape;642;p64"/>
          <p:cNvSpPr/>
          <p:nvPr/>
        </p:nvSpPr>
        <p:spPr>
          <a:xfrm flipH="1">
            <a:off x="666411" y="2555467"/>
            <a:ext cx="1051837" cy="541885"/>
          </a:xfrm>
          <a:custGeom>
            <a:rect b="b" l="l" r="r" t="t"/>
            <a:pathLst>
              <a:path extrusionOk="0" h="2123" w="2124">
                <a:moveTo>
                  <a:pt x="2123" y="1061"/>
                </a:moveTo>
                <a:lnTo>
                  <a:pt x="2123" y="1061"/>
                </a:lnTo>
                <a:cubicBezTo>
                  <a:pt x="2123" y="475"/>
                  <a:pt x="1648" y="0"/>
                  <a:pt x="1061" y="0"/>
                </a:cubicBezTo>
                <a:lnTo>
                  <a:pt x="1061" y="0"/>
                </a:lnTo>
                <a:cubicBezTo>
                  <a:pt x="475" y="0"/>
                  <a:pt x="0" y="475"/>
                  <a:pt x="0" y="1061"/>
                </a:cubicBezTo>
                <a:lnTo>
                  <a:pt x="0" y="1061"/>
                </a:lnTo>
                <a:cubicBezTo>
                  <a:pt x="0" y="1647"/>
                  <a:pt x="475" y="2122"/>
                  <a:pt x="1061" y="2122"/>
                </a:cubicBezTo>
                <a:lnTo>
                  <a:pt x="1061" y="2122"/>
                </a:lnTo>
                <a:cubicBezTo>
                  <a:pt x="1648" y="2122"/>
                  <a:pt x="2123" y="1647"/>
                  <a:pt x="2123" y="106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b="1" sz="2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5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pic>
        <p:nvPicPr>
          <p:cNvPr id="648" name="Google Shape;64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200" y="1461188"/>
            <a:ext cx="2257425" cy="31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2500" y="1432613"/>
            <a:ext cx="216217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6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pic>
        <p:nvPicPr>
          <p:cNvPr id="655" name="Google Shape;65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925" y="1159988"/>
            <a:ext cx="2028825" cy="33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4125" y="1007588"/>
            <a:ext cx="211455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7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Average view before purchase</a:t>
            </a:r>
            <a:endParaRPr/>
          </a:p>
        </p:txBody>
      </p:sp>
      <p:sp>
        <p:nvSpPr>
          <p:cNvPr id="662" name="Google Shape;662;p67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Breakdown the “event” into three separate data frame (view, addtocart, transaction)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Inner join these 3 data frame -&gt; each transacted item will have time for transaction, add to cart, and view.</a:t>
            </a:r>
            <a:endParaRPr/>
          </a:p>
        </p:txBody>
      </p:sp>
      <p:pic>
        <p:nvPicPr>
          <p:cNvPr id="663" name="Google Shape;663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605850"/>
            <a:ext cx="77724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925" y="2802519"/>
            <a:ext cx="7772399" cy="2280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487" name="Google Shape;487;p50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S</a:t>
            </a:r>
            <a:r>
              <a:rPr lang="en" sz="1600"/>
              <a:t>tudy and discover the behavior patterns of e-commerce users, and visualize the findings.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Develop recommendation systems to recommend the products to those users.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8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Average view before purchase</a:t>
            </a:r>
            <a:endParaRPr/>
          </a:p>
        </p:txBody>
      </p:sp>
      <p:sp>
        <p:nvSpPr>
          <p:cNvPr id="670" name="Google Shape;670;p68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 startAt="3"/>
            </a:pPr>
            <a:r>
              <a:rPr lang="en"/>
              <a:t>Keep the row only time for transaction &gt; add to cart &gt; 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 startAt="3"/>
            </a:pPr>
            <a:r>
              <a:rPr lang="en"/>
              <a:t>Groupby ‘visitorid’ and ‘itemid’ and get the information about it </a:t>
            </a:r>
            <a:endParaRPr/>
          </a:p>
        </p:txBody>
      </p:sp>
      <p:pic>
        <p:nvPicPr>
          <p:cNvPr id="671" name="Google Shape;671;p68"/>
          <p:cNvPicPr preferRelativeResize="0"/>
          <p:nvPr/>
        </p:nvPicPr>
        <p:blipFill rotWithShape="1">
          <a:blip r:embed="rId3">
            <a:alphaModFix/>
          </a:blip>
          <a:srcRect b="33673" l="4067" r="0" t="0"/>
          <a:stretch/>
        </p:blipFill>
        <p:spPr>
          <a:xfrm>
            <a:off x="223950" y="1439575"/>
            <a:ext cx="7867276" cy="126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2525" y="1727727"/>
            <a:ext cx="985950" cy="6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25" y="3442900"/>
            <a:ext cx="504877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2900" y="2974875"/>
            <a:ext cx="3295650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675" name="Google Shape;675;p68"/>
          <p:cNvSpPr/>
          <p:nvPr/>
        </p:nvSpPr>
        <p:spPr>
          <a:xfrm>
            <a:off x="5213000" y="2907675"/>
            <a:ext cx="3753300" cy="350100"/>
          </a:xfrm>
          <a:prstGeom prst="frame">
            <a:avLst>
              <a:gd fmla="val 1250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69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Average view before purchase</a:t>
            </a:r>
            <a:endParaRPr/>
          </a:p>
        </p:txBody>
      </p:sp>
      <p:sp>
        <p:nvSpPr>
          <p:cNvPr id="681" name="Google Shape;681;p69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 startAt="3"/>
            </a:pPr>
            <a:r>
              <a:rPr lang="en"/>
              <a:t>Keep the row only time for transaction &gt; add to cart &gt; 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 startAt="3"/>
            </a:pPr>
            <a:r>
              <a:rPr lang="en"/>
              <a:t>Groupby ‘visitorid’ and ‘itemid’ and get the information about it </a:t>
            </a:r>
            <a:endParaRPr/>
          </a:p>
        </p:txBody>
      </p:sp>
      <p:pic>
        <p:nvPicPr>
          <p:cNvPr id="682" name="Google Shape;682;p69"/>
          <p:cNvPicPr preferRelativeResize="0"/>
          <p:nvPr/>
        </p:nvPicPr>
        <p:blipFill rotWithShape="1">
          <a:blip r:embed="rId3">
            <a:alphaModFix/>
          </a:blip>
          <a:srcRect b="33673" l="4067" r="0" t="0"/>
          <a:stretch/>
        </p:blipFill>
        <p:spPr>
          <a:xfrm>
            <a:off x="223950" y="1439575"/>
            <a:ext cx="7867276" cy="126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2525" y="1727727"/>
            <a:ext cx="985950" cy="6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25" y="3442900"/>
            <a:ext cx="504877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2900" y="2974875"/>
            <a:ext cx="3295650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69"/>
          <p:cNvSpPr/>
          <p:nvPr/>
        </p:nvSpPr>
        <p:spPr>
          <a:xfrm>
            <a:off x="5213000" y="2907675"/>
            <a:ext cx="3753300" cy="350100"/>
          </a:xfrm>
          <a:prstGeom prst="frame">
            <a:avLst>
              <a:gd fmla="val 1250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70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Average view before purchase</a:t>
            </a:r>
            <a:endParaRPr/>
          </a:p>
        </p:txBody>
      </p:sp>
      <p:sp>
        <p:nvSpPr>
          <p:cNvPr id="692" name="Google Shape;692;p70"/>
          <p:cNvSpPr txBox="1"/>
          <p:nvPr>
            <p:ph idx="1" type="body"/>
          </p:nvPr>
        </p:nvSpPr>
        <p:spPr>
          <a:xfrm>
            <a:off x="632025" y="1093649"/>
            <a:ext cx="795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https://public.tableau.com/app/profile/shing.fung.wong/viz/CapstonePRoject/Distribution?publish=yes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93" name="Google Shape;693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2325" y="1699050"/>
            <a:ext cx="4238625" cy="33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71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Average time before purchase</a:t>
            </a:r>
            <a:endParaRPr/>
          </a:p>
        </p:txBody>
      </p:sp>
      <p:pic>
        <p:nvPicPr>
          <p:cNvPr id="699" name="Google Shape;69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150" y="957424"/>
            <a:ext cx="7956601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701" y="4299850"/>
            <a:ext cx="8605500" cy="627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71"/>
          <p:cNvSpPr/>
          <p:nvPr/>
        </p:nvSpPr>
        <p:spPr>
          <a:xfrm>
            <a:off x="5491025" y="4224475"/>
            <a:ext cx="3521700" cy="787800"/>
          </a:xfrm>
          <a:prstGeom prst="frame">
            <a:avLst>
              <a:gd fmla="val 6531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72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Distribution of event</a:t>
            </a:r>
            <a:endParaRPr/>
          </a:p>
        </p:txBody>
      </p:sp>
      <p:pic>
        <p:nvPicPr>
          <p:cNvPr id="707" name="Google Shape;70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75" y="1082775"/>
            <a:ext cx="7480850" cy="383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73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Distribution of event (con’t)</a:t>
            </a:r>
            <a:endParaRPr/>
          </a:p>
        </p:txBody>
      </p:sp>
      <p:pic>
        <p:nvPicPr>
          <p:cNvPr id="713" name="Google Shape;71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4138"/>
            <a:ext cx="8839200" cy="2009667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73"/>
          <p:cNvSpPr/>
          <p:nvPr/>
        </p:nvSpPr>
        <p:spPr>
          <a:xfrm>
            <a:off x="4965875" y="1007600"/>
            <a:ext cx="2340000" cy="2259300"/>
          </a:xfrm>
          <a:prstGeom prst="donut">
            <a:avLst>
              <a:gd fmla="val 293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5" name="Google Shape;715;p73"/>
          <p:cNvSpPr txBox="1"/>
          <p:nvPr/>
        </p:nvSpPr>
        <p:spPr>
          <a:xfrm>
            <a:off x="2231950" y="3166450"/>
            <a:ext cx="4803600" cy="13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After lunch, people tend to not to work, but start to shop?</a:t>
            </a:r>
            <a:endParaRPr b="1" sz="1800">
              <a:solidFill>
                <a:srgbClr val="4A86E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16" name="Google Shape;71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013" y="3559400"/>
            <a:ext cx="1499174" cy="149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74"/>
          <p:cNvSpPr txBox="1"/>
          <p:nvPr>
            <p:ph type="title"/>
          </p:nvPr>
        </p:nvSpPr>
        <p:spPr>
          <a:xfrm>
            <a:off x="713225" y="2661050"/>
            <a:ext cx="6384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r>
              <a:rPr lang="en"/>
              <a:t>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74"/>
          <p:cNvSpPr txBox="1"/>
          <p:nvPr>
            <p:ph idx="2" type="title"/>
          </p:nvPr>
        </p:nvSpPr>
        <p:spPr>
          <a:xfrm>
            <a:off x="818625" y="724050"/>
            <a:ext cx="16173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23" name="Google Shape;723;p74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74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75"/>
          <p:cNvPicPr preferRelativeResize="0"/>
          <p:nvPr/>
        </p:nvPicPr>
        <p:blipFill rotWithShape="1">
          <a:blip r:embed="rId3">
            <a:alphaModFix/>
          </a:blip>
          <a:srcRect b="20740" l="11691" r="44828" t="60000"/>
          <a:stretch/>
        </p:blipFill>
        <p:spPr>
          <a:xfrm>
            <a:off x="713225" y="3230900"/>
            <a:ext cx="6413266" cy="183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75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Content Based</a:t>
            </a:r>
            <a:endParaRPr/>
          </a:p>
        </p:txBody>
      </p:sp>
      <p:sp>
        <p:nvSpPr>
          <p:cNvPr id="731" name="Google Shape;731;p75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Data Preprocessing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Drop the rows if “property” = “available”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Drop “timestamp” 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Drop duplication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Drop the </a:t>
            </a:r>
            <a:r>
              <a:rPr lang="en" sz="1600"/>
              <a:t>rows if “property” = “categoryid”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Reason: About 20% of items have not this row</a:t>
            </a:r>
            <a:endParaRPr sz="1600"/>
          </a:p>
        </p:txBody>
      </p:sp>
      <p:sp>
        <p:nvSpPr>
          <p:cNvPr id="732" name="Google Shape;732;p75"/>
          <p:cNvSpPr/>
          <p:nvPr/>
        </p:nvSpPr>
        <p:spPr>
          <a:xfrm>
            <a:off x="557675" y="4596100"/>
            <a:ext cx="4284900" cy="509400"/>
          </a:xfrm>
          <a:prstGeom prst="frame">
            <a:avLst>
              <a:gd fmla="val 6531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76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Content Based</a:t>
            </a:r>
            <a:endParaRPr/>
          </a:p>
        </p:txBody>
      </p:sp>
      <p:sp>
        <p:nvSpPr>
          <p:cNvPr id="738" name="Google Shape;738;p76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3"/>
            </a:pPr>
            <a:r>
              <a:rPr lang="en" sz="1600"/>
              <a:t>Feature Engineering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Groupby “itemid” and </a:t>
            </a:r>
            <a:r>
              <a:rPr lang="en" sz="1600"/>
              <a:t>aggregate</a:t>
            </a:r>
            <a:r>
              <a:rPr lang="en" sz="1600"/>
              <a:t> property and value</a:t>
            </a:r>
            <a:endParaRPr sz="1600"/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 startAt="3"/>
            </a:pPr>
            <a:r>
              <a:rPr lang="en" sz="1600"/>
              <a:t>Check null</a:t>
            </a:r>
            <a:endParaRPr sz="1600"/>
          </a:p>
        </p:txBody>
      </p:sp>
      <p:pic>
        <p:nvPicPr>
          <p:cNvPr id="739" name="Google Shape;73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925" y="1836675"/>
            <a:ext cx="6359225" cy="13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3025" y="3596679"/>
            <a:ext cx="4447875" cy="10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7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Content Based</a:t>
            </a:r>
            <a:endParaRPr/>
          </a:p>
        </p:txBody>
      </p:sp>
      <p:sp>
        <p:nvSpPr>
          <p:cNvPr id="746" name="Google Shape;746;p77"/>
          <p:cNvSpPr txBox="1"/>
          <p:nvPr>
            <p:ph idx="1" type="body"/>
          </p:nvPr>
        </p:nvSpPr>
        <p:spPr>
          <a:xfrm>
            <a:off x="632025" y="1093650"/>
            <a:ext cx="7951500" cy="3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" sz="1600"/>
              <a:t>Limitation of computing resources…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</a:t>
            </a:r>
            <a:r>
              <a:rPr lang="en" sz="1600"/>
              <a:t>ampling (1/10)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Set limitation when vectorize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Use “value” only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" sz="1600"/>
              <a:t>Vectorize -&gt; Convert text to number</a:t>
            </a:r>
            <a:endParaRPr sz="1600"/>
          </a:p>
        </p:txBody>
      </p:sp>
      <p:pic>
        <p:nvPicPr>
          <p:cNvPr id="747" name="Google Shape;74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5925" y="885575"/>
            <a:ext cx="2427600" cy="24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77"/>
          <p:cNvPicPr preferRelativeResize="0"/>
          <p:nvPr/>
        </p:nvPicPr>
        <p:blipFill rotWithShape="1">
          <a:blip r:embed="rId4">
            <a:alphaModFix/>
          </a:blip>
          <a:srcRect b="0" l="0" r="22869" t="0"/>
          <a:stretch/>
        </p:blipFill>
        <p:spPr>
          <a:xfrm>
            <a:off x="767275" y="2548300"/>
            <a:ext cx="5179400" cy="35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5" y="2980053"/>
            <a:ext cx="5433500" cy="4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075" y="3673675"/>
            <a:ext cx="8914351" cy="13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2" name="Google Shape;492;p51"/>
          <p:cNvCxnSpPr/>
          <p:nvPr/>
        </p:nvCxnSpPr>
        <p:spPr>
          <a:xfrm>
            <a:off x="7947450" y="1843575"/>
            <a:ext cx="0" cy="2264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51"/>
          <p:cNvCxnSpPr/>
          <p:nvPr/>
        </p:nvCxnSpPr>
        <p:spPr>
          <a:xfrm>
            <a:off x="1216525" y="1849325"/>
            <a:ext cx="0" cy="2264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51"/>
          <p:cNvSpPr/>
          <p:nvPr/>
        </p:nvSpPr>
        <p:spPr>
          <a:xfrm flipH="1">
            <a:off x="4875775" y="1520641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1"/>
          <p:cNvSpPr/>
          <p:nvPr/>
        </p:nvSpPr>
        <p:spPr>
          <a:xfrm flipH="1">
            <a:off x="7550108" y="1467846"/>
            <a:ext cx="794700" cy="794700"/>
          </a:xfrm>
          <a:prstGeom prst="ellipse">
            <a:avLst/>
          </a:prstGeom>
          <a:solidFill>
            <a:schemeClr val="accent2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1"/>
          <p:cNvSpPr/>
          <p:nvPr/>
        </p:nvSpPr>
        <p:spPr>
          <a:xfrm>
            <a:off x="1182283" y="2631225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1"/>
          <p:cNvSpPr/>
          <p:nvPr/>
        </p:nvSpPr>
        <p:spPr>
          <a:xfrm>
            <a:off x="800550" y="2578429"/>
            <a:ext cx="794700" cy="794700"/>
          </a:xfrm>
          <a:prstGeom prst="ellipse">
            <a:avLst/>
          </a:prstGeom>
          <a:solidFill>
            <a:schemeClr val="dk2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51"/>
          <p:cNvSpPr/>
          <p:nvPr/>
        </p:nvSpPr>
        <p:spPr>
          <a:xfrm>
            <a:off x="1182283" y="3742537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51"/>
          <p:cNvSpPr/>
          <p:nvPr/>
        </p:nvSpPr>
        <p:spPr>
          <a:xfrm>
            <a:off x="800550" y="3689741"/>
            <a:ext cx="794700" cy="794700"/>
          </a:xfrm>
          <a:prstGeom prst="ellipse">
            <a:avLst/>
          </a:prstGeom>
          <a:solidFill>
            <a:schemeClr val="accent5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51"/>
          <p:cNvSpPr/>
          <p:nvPr/>
        </p:nvSpPr>
        <p:spPr>
          <a:xfrm flipH="1">
            <a:off x="4875775" y="2632542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1"/>
          <p:cNvSpPr/>
          <p:nvPr/>
        </p:nvSpPr>
        <p:spPr>
          <a:xfrm flipH="1">
            <a:off x="7550108" y="2579747"/>
            <a:ext cx="794700" cy="794700"/>
          </a:xfrm>
          <a:prstGeom prst="ellipse">
            <a:avLst/>
          </a:prstGeom>
          <a:solidFill>
            <a:schemeClr val="accent4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51"/>
          <p:cNvSpPr/>
          <p:nvPr/>
        </p:nvSpPr>
        <p:spPr>
          <a:xfrm flipH="1">
            <a:off x="4875775" y="3751878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51"/>
          <p:cNvSpPr/>
          <p:nvPr/>
        </p:nvSpPr>
        <p:spPr>
          <a:xfrm flipH="1">
            <a:off x="7550108" y="3699082"/>
            <a:ext cx="794700" cy="794700"/>
          </a:xfrm>
          <a:prstGeom prst="ellipse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51"/>
          <p:cNvSpPr/>
          <p:nvPr/>
        </p:nvSpPr>
        <p:spPr>
          <a:xfrm>
            <a:off x="1180933" y="1524025"/>
            <a:ext cx="3087300" cy="723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1"/>
          <p:cNvSpPr/>
          <p:nvPr/>
        </p:nvSpPr>
        <p:spPr>
          <a:xfrm>
            <a:off x="799200" y="1471229"/>
            <a:ext cx="794700" cy="794700"/>
          </a:xfrm>
          <a:prstGeom prst="ellipse">
            <a:avLst/>
          </a:prstGeom>
          <a:solidFill>
            <a:schemeClr val="lt2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1"/>
          <p:cNvSpPr txBox="1"/>
          <p:nvPr>
            <p:ph idx="2" type="title"/>
          </p:nvPr>
        </p:nvSpPr>
        <p:spPr>
          <a:xfrm>
            <a:off x="800550" y="151307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7" name="Google Shape;507;p51"/>
          <p:cNvSpPr txBox="1"/>
          <p:nvPr>
            <p:ph idx="4" type="title"/>
          </p:nvPr>
        </p:nvSpPr>
        <p:spPr>
          <a:xfrm>
            <a:off x="7549250" y="145682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8" name="Google Shape;508;p51"/>
          <p:cNvSpPr txBox="1"/>
          <p:nvPr>
            <p:ph idx="7" type="title"/>
          </p:nvPr>
        </p:nvSpPr>
        <p:spPr>
          <a:xfrm>
            <a:off x="800550" y="258037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9" name="Google Shape;509;p51"/>
          <p:cNvSpPr txBox="1"/>
          <p:nvPr>
            <p:ph idx="16" type="title"/>
          </p:nvPr>
        </p:nvSpPr>
        <p:spPr>
          <a:xfrm>
            <a:off x="800550" y="3699712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10" name="Google Shape;510;p51"/>
          <p:cNvSpPr txBox="1"/>
          <p:nvPr>
            <p:ph idx="1" type="subTitle"/>
          </p:nvPr>
        </p:nvSpPr>
        <p:spPr>
          <a:xfrm>
            <a:off x="1632650" y="1513124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</a:t>
            </a:r>
            <a:endParaRPr/>
          </a:p>
        </p:txBody>
      </p:sp>
      <p:sp>
        <p:nvSpPr>
          <p:cNvPr id="511" name="Google Shape;511;p51"/>
          <p:cNvSpPr txBox="1"/>
          <p:nvPr>
            <p:ph idx="5" type="subTitle"/>
          </p:nvPr>
        </p:nvSpPr>
        <p:spPr>
          <a:xfrm>
            <a:off x="4830250" y="1513123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512" name="Google Shape;512;p51"/>
          <p:cNvSpPr txBox="1"/>
          <p:nvPr>
            <p:ph idx="8" type="subTitle"/>
          </p:nvPr>
        </p:nvSpPr>
        <p:spPr>
          <a:xfrm>
            <a:off x="1632650" y="2616879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513" name="Google Shape;513;p51"/>
          <p:cNvSpPr txBox="1"/>
          <p:nvPr>
            <p:ph idx="9" type="subTitle"/>
          </p:nvPr>
        </p:nvSpPr>
        <p:spPr>
          <a:xfrm>
            <a:off x="1632650" y="2906149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51"/>
          <p:cNvSpPr txBox="1"/>
          <p:nvPr>
            <p:ph type="title"/>
          </p:nvPr>
        </p:nvSpPr>
        <p:spPr>
          <a:xfrm>
            <a:off x="713225" y="435357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15" name="Google Shape;515;p51"/>
          <p:cNvSpPr txBox="1"/>
          <p:nvPr>
            <p:ph idx="13" type="title"/>
          </p:nvPr>
        </p:nvSpPr>
        <p:spPr>
          <a:xfrm>
            <a:off x="7549250" y="2600325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51"/>
          <p:cNvSpPr txBox="1"/>
          <p:nvPr>
            <p:ph idx="14" type="subTitle"/>
          </p:nvPr>
        </p:nvSpPr>
        <p:spPr>
          <a:xfrm>
            <a:off x="4830250" y="2615570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Recommendation System</a:t>
            </a:r>
            <a:endParaRPr sz="1500"/>
          </a:p>
        </p:txBody>
      </p:sp>
      <p:sp>
        <p:nvSpPr>
          <p:cNvPr id="517" name="Google Shape;517;p51"/>
          <p:cNvSpPr txBox="1"/>
          <p:nvPr>
            <p:ph idx="15" type="subTitle"/>
          </p:nvPr>
        </p:nvSpPr>
        <p:spPr>
          <a:xfrm>
            <a:off x="4830250" y="2906149"/>
            <a:ext cx="26811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Content based, Collaborative</a:t>
            </a:r>
            <a:endParaRPr sz="1400"/>
          </a:p>
        </p:txBody>
      </p:sp>
      <p:sp>
        <p:nvSpPr>
          <p:cNvPr id="518" name="Google Shape;518;p51"/>
          <p:cNvSpPr txBox="1"/>
          <p:nvPr>
            <p:ph idx="17" type="subTitle"/>
          </p:nvPr>
        </p:nvSpPr>
        <p:spPr>
          <a:xfrm>
            <a:off x="1632650" y="3752727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Limitations</a:t>
            </a:r>
            <a:endParaRPr/>
          </a:p>
        </p:txBody>
      </p:sp>
      <p:sp>
        <p:nvSpPr>
          <p:cNvPr id="519" name="Google Shape;519;p51"/>
          <p:cNvSpPr txBox="1"/>
          <p:nvPr>
            <p:ph idx="19" type="title"/>
          </p:nvPr>
        </p:nvSpPr>
        <p:spPr>
          <a:xfrm>
            <a:off x="7549250" y="3699712"/>
            <a:ext cx="7920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0" name="Google Shape;520;p51"/>
          <p:cNvSpPr txBox="1"/>
          <p:nvPr>
            <p:ph idx="20" type="subTitle"/>
          </p:nvPr>
        </p:nvSpPr>
        <p:spPr>
          <a:xfrm>
            <a:off x="4830250" y="3752727"/>
            <a:ext cx="2681100" cy="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8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Content Based</a:t>
            </a:r>
            <a:endParaRPr/>
          </a:p>
        </p:txBody>
      </p:sp>
      <p:sp>
        <p:nvSpPr>
          <p:cNvPr id="756" name="Google Shape;756;p78"/>
          <p:cNvSpPr txBox="1"/>
          <p:nvPr>
            <p:ph idx="1" type="body"/>
          </p:nvPr>
        </p:nvSpPr>
        <p:spPr>
          <a:xfrm>
            <a:off x="632025" y="1093650"/>
            <a:ext cx="7951500" cy="3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7"/>
            </a:pPr>
            <a:r>
              <a:rPr lang="en" sz="1600"/>
              <a:t>Implement Cosine Similarity Algorithm -&gt; Find similarity based on “value”</a:t>
            </a:r>
            <a:endParaRPr sz="1600"/>
          </a:p>
        </p:txBody>
      </p:sp>
      <p:pic>
        <p:nvPicPr>
          <p:cNvPr id="757" name="Google Shape;75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825" y="1476400"/>
            <a:ext cx="5537771" cy="34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79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Content Based</a:t>
            </a:r>
            <a:endParaRPr/>
          </a:p>
        </p:txBody>
      </p:sp>
      <p:sp>
        <p:nvSpPr>
          <p:cNvPr id="763" name="Google Shape;763;p79"/>
          <p:cNvSpPr txBox="1"/>
          <p:nvPr>
            <p:ph idx="1" type="body"/>
          </p:nvPr>
        </p:nvSpPr>
        <p:spPr>
          <a:xfrm>
            <a:off x="308925" y="1093650"/>
            <a:ext cx="8649600" cy="3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8"/>
            </a:pPr>
            <a:r>
              <a:rPr lang="en" sz="1600"/>
              <a:t>Try to validate the result (Highly similar if the value is closer to 1)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Find the categoryid under same parentid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Compare their similarity (</a:t>
            </a:r>
            <a:r>
              <a:rPr b="1" lang="en" sz="1800">
                <a:solidFill>
                  <a:schemeClr val="lt2"/>
                </a:solidFill>
              </a:rPr>
              <a:t>Suppose</a:t>
            </a:r>
            <a:r>
              <a:rPr lang="en" sz="1600"/>
              <a:t> they are similar under same parent…)</a:t>
            </a:r>
            <a:endParaRPr sz="1600"/>
          </a:p>
        </p:txBody>
      </p:sp>
      <p:pic>
        <p:nvPicPr>
          <p:cNvPr id="764" name="Google Shape;76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" y="2240950"/>
            <a:ext cx="5120201" cy="27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1650" y="2242601"/>
            <a:ext cx="2862925" cy="274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79"/>
          <p:cNvSpPr/>
          <p:nvPr/>
        </p:nvSpPr>
        <p:spPr>
          <a:xfrm>
            <a:off x="755150" y="1452425"/>
            <a:ext cx="5291948" cy="21619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FAIL!</a:t>
            </a:r>
          </a:p>
        </p:txBody>
      </p:sp>
      <p:pic>
        <p:nvPicPr>
          <p:cNvPr id="767" name="Google Shape;767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7100" y="1030500"/>
            <a:ext cx="3096900" cy="3104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80"/>
          <p:cNvSpPr txBox="1"/>
          <p:nvPr>
            <p:ph type="title"/>
          </p:nvPr>
        </p:nvSpPr>
        <p:spPr>
          <a:xfrm>
            <a:off x="424775" y="434900"/>
            <a:ext cx="838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Collaborative Filtering</a:t>
            </a:r>
            <a:endParaRPr/>
          </a:p>
        </p:txBody>
      </p:sp>
      <p:sp>
        <p:nvSpPr>
          <p:cNvPr id="773" name="Google Shape;773;p80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Data Preprocessing (Use weekday as the only feature)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Drop all unnecessary columns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Feature Engineering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Break up into 8 columns (Monday to Sunday &amp; Activity Count)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Convert count into proportion</a:t>
            </a:r>
            <a:endParaRPr sz="1600"/>
          </a:p>
        </p:txBody>
      </p:sp>
      <p:pic>
        <p:nvPicPr>
          <p:cNvPr id="774" name="Google Shape;77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25" y="1886725"/>
            <a:ext cx="88773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80"/>
          <p:cNvPicPr preferRelativeResize="0"/>
          <p:nvPr/>
        </p:nvPicPr>
        <p:blipFill rotWithShape="1">
          <a:blip r:embed="rId4">
            <a:alphaModFix/>
          </a:blip>
          <a:srcRect b="61871" l="0" r="0" t="0"/>
          <a:stretch/>
        </p:blipFill>
        <p:spPr>
          <a:xfrm>
            <a:off x="169125" y="3759113"/>
            <a:ext cx="5321901" cy="11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2525" y="3622825"/>
            <a:ext cx="3995101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1"/>
          <p:cNvSpPr txBox="1"/>
          <p:nvPr>
            <p:ph type="title"/>
          </p:nvPr>
        </p:nvSpPr>
        <p:spPr>
          <a:xfrm>
            <a:off x="432475" y="434900"/>
            <a:ext cx="834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- </a:t>
            </a:r>
            <a:r>
              <a:rPr lang="en"/>
              <a:t>Collaborative Filtering</a:t>
            </a:r>
            <a:endParaRPr/>
          </a:p>
        </p:txBody>
      </p:sp>
      <p:sp>
        <p:nvSpPr>
          <p:cNvPr id="782" name="Google Shape;782;p81"/>
          <p:cNvSpPr txBox="1"/>
          <p:nvPr>
            <p:ph idx="1" type="body"/>
          </p:nvPr>
        </p:nvSpPr>
        <p:spPr>
          <a:xfrm>
            <a:off x="632025" y="1093650"/>
            <a:ext cx="7951500" cy="3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3"/>
            </a:pPr>
            <a:r>
              <a:rPr lang="en" sz="1600"/>
              <a:t>Limitation of computing resources again…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Sampling (1/100)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3"/>
            </a:pPr>
            <a:r>
              <a:rPr lang="en" sz="1600"/>
              <a:t>Implement MinMaxScaler to convert “Activity Count” into value from 0 to 1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 startAt="3"/>
            </a:pPr>
            <a:r>
              <a:rPr lang="en" sz="1600"/>
              <a:t>Implement Cosine Similarity Algorithm</a:t>
            </a:r>
            <a:endParaRPr sz="1600"/>
          </a:p>
        </p:txBody>
      </p:sp>
      <p:pic>
        <p:nvPicPr>
          <p:cNvPr id="783" name="Google Shape;78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725" y="2229875"/>
            <a:ext cx="6867825" cy="6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6150" y="3457850"/>
            <a:ext cx="6971701" cy="43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2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- </a:t>
            </a:r>
            <a:r>
              <a:rPr lang="en"/>
              <a:t>Collaborative Filtering(a)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FF"/>
                </a:solidFill>
              </a:rPr>
              <a:t>Use Mon - Sun &amp; Activity Count</a:t>
            </a:r>
            <a:endParaRPr sz="2500">
              <a:solidFill>
                <a:srgbClr val="FF00FF"/>
              </a:solidFill>
            </a:endParaRPr>
          </a:p>
        </p:txBody>
      </p:sp>
      <p:pic>
        <p:nvPicPr>
          <p:cNvPr id="790" name="Google Shape;79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25" y="1537619"/>
            <a:ext cx="9144001" cy="2845711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82"/>
          <p:cNvSpPr txBox="1"/>
          <p:nvPr/>
        </p:nvSpPr>
        <p:spPr>
          <a:xfrm>
            <a:off x="1722225" y="4429900"/>
            <a:ext cx="71361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Too many 0 → Seems not good</a:t>
            </a:r>
            <a:endParaRPr b="1"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83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- Collaborative Filtering(b)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6AA84F"/>
                </a:solidFill>
              </a:rPr>
              <a:t>Use Mon - Sun only</a:t>
            </a:r>
            <a:endParaRPr sz="2500">
              <a:solidFill>
                <a:srgbClr val="6AA84F"/>
              </a:solidFill>
            </a:endParaRPr>
          </a:p>
        </p:txBody>
      </p:sp>
      <p:sp>
        <p:nvSpPr>
          <p:cNvPr id="797" name="Google Shape;797;p83"/>
          <p:cNvSpPr txBox="1"/>
          <p:nvPr/>
        </p:nvSpPr>
        <p:spPr>
          <a:xfrm>
            <a:off x="3336325" y="4406725"/>
            <a:ext cx="3328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Seems similar…</a:t>
            </a:r>
            <a:endParaRPr b="1"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98" name="Google Shape;79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25" y="1444688"/>
            <a:ext cx="8839201" cy="2913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80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3800"/>
            <a:ext cx="8875749" cy="3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84"/>
          <p:cNvSpPr txBox="1"/>
          <p:nvPr>
            <p:ph type="title"/>
          </p:nvPr>
        </p:nvSpPr>
        <p:spPr>
          <a:xfrm>
            <a:off x="713225" y="53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- Collaborative Filtering(c)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6AA84F"/>
                </a:solidFill>
              </a:rPr>
              <a:t>Drop users with activity count &lt; 30 &amp; u</a:t>
            </a:r>
            <a:r>
              <a:rPr lang="en" sz="2500">
                <a:solidFill>
                  <a:srgbClr val="6AA84F"/>
                </a:solidFill>
              </a:rPr>
              <a:t>se Mon - Sun only</a:t>
            </a:r>
            <a:endParaRPr sz="2500">
              <a:solidFill>
                <a:srgbClr val="6AA84F"/>
              </a:solidFill>
            </a:endParaRPr>
          </a:p>
        </p:txBody>
      </p:sp>
      <p:sp>
        <p:nvSpPr>
          <p:cNvPr id="805" name="Google Shape;805;p84"/>
          <p:cNvSpPr txBox="1"/>
          <p:nvPr/>
        </p:nvSpPr>
        <p:spPr>
          <a:xfrm>
            <a:off x="2955325" y="4635325"/>
            <a:ext cx="23091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Look good!!!</a:t>
            </a:r>
            <a:endParaRPr b="1"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6" name="Google Shape;806;p84"/>
          <p:cNvSpPr/>
          <p:nvPr/>
        </p:nvSpPr>
        <p:spPr>
          <a:xfrm>
            <a:off x="122900" y="1656325"/>
            <a:ext cx="795600" cy="537000"/>
          </a:xfrm>
          <a:prstGeom prst="donut">
            <a:avLst>
              <a:gd fmla="val 293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7" name="Google Shape;807;p84"/>
          <p:cNvSpPr/>
          <p:nvPr/>
        </p:nvSpPr>
        <p:spPr>
          <a:xfrm>
            <a:off x="2060350" y="1656325"/>
            <a:ext cx="795600" cy="537000"/>
          </a:xfrm>
          <a:prstGeom prst="donut">
            <a:avLst>
              <a:gd fmla="val 293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8" name="Google Shape;808;p84"/>
          <p:cNvSpPr/>
          <p:nvPr/>
        </p:nvSpPr>
        <p:spPr>
          <a:xfrm>
            <a:off x="2737900" y="1656325"/>
            <a:ext cx="795600" cy="537000"/>
          </a:xfrm>
          <a:prstGeom prst="donut">
            <a:avLst>
              <a:gd fmla="val 293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9" name="Google Shape;809;p84"/>
          <p:cNvSpPr/>
          <p:nvPr/>
        </p:nvSpPr>
        <p:spPr>
          <a:xfrm>
            <a:off x="7635425" y="1615650"/>
            <a:ext cx="795600" cy="537000"/>
          </a:xfrm>
          <a:prstGeom prst="donut">
            <a:avLst>
              <a:gd fmla="val 2937" name="adj"/>
            </a:avLst>
          </a:prstGeom>
          <a:solidFill>
            <a:srgbClr val="00FF00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0" name="Google Shape;810;p84"/>
          <p:cNvSpPr/>
          <p:nvPr/>
        </p:nvSpPr>
        <p:spPr>
          <a:xfrm>
            <a:off x="8232550" y="1656325"/>
            <a:ext cx="795600" cy="537000"/>
          </a:xfrm>
          <a:prstGeom prst="donut">
            <a:avLst>
              <a:gd fmla="val 2937" name="adj"/>
            </a:avLst>
          </a:prstGeom>
          <a:solidFill>
            <a:srgbClr val="00FF00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85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Validation- Collaborative Filtering(c)</a:t>
            </a:r>
            <a:endParaRPr sz="2500">
              <a:solidFill>
                <a:srgbClr val="6AA84F"/>
              </a:solidFill>
            </a:endParaRPr>
          </a:p>
        </p:txBody>
      </p:sp>
      <p:pic>
        <p:nvPicPr>
          <p:cNvPr id="816" name="Google Shape;81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250" y="1007588"/>
            <a:ext cx="7219950" cy="19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85"/>
          <p:cNvSpPr txBox="1"/>
          <p:nvPr/>
        </p:nvSpPr>
        <p:spPr>
          <a:xfrm>
            <a:off x="6615500" y="1082750"/>
            <a:ext cx="23091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Not sure is it similar….</a:t>
            </a:r>
            <a:endParaRPr b="1" sz="22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8" name="Google Shape;818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300" y="3316988"/>
            <a:ext cx="7743825" cy="1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19" name="Google Shape;819;p85"/>
          <p:cNvSpPr txBox="1"/>
          <p:nvPr/>
        </p:nvSpPr>
        <p:spPr>
          <a:xfrm>
            <a:off x="3022275" y="3013500"/>
            <a:ext cx="2901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6AA84F"/>
                </a:solidFill>
                <a:latin typeface="Open Sans"/>
                <a:ea typeface="Open Sans"/>
                <a:cs typeface="Open Sans"/>
                <a:sym typeface="Open Sans"/>
              </a:rPr>
              <a:t>Let Compare with low similarity</a:t>
            </a:r>
            <a:endParaRPr b="1" sz="2200">
              <a:solidFill>
                <a:srgbClr val="6AA84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86"/>
          <p:cNvSpPr txBox="1"/>
          <p:nvPr>
            <p:ph type="title"/>
          </p:nvPr>
        </p:nvSpPr>
        <p:spPr>
          <a:xfrm>
            <a:off x="432475" y="434900"/>
            <a:ext cx="834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Simple Implementation of Recommendation System</a:t>
            </a:r>
            <a:endParaRPr sz="2200"/>
          </a:p>
        </p:txBody>
      </p:sp>
      <p:sp>
        <p:nvSpPr>
          <p:cNvPr id="825" name="Google Shape;825;p86"/>
          <p:cNvSpPr txBox="1"/>
          <p:nvPr>
            <p:ph idx="1" type="body"/>
          </p:nvPr>
        </p:nvSpPr>
        <p:spPr>
          <a:xfrm>
            <a:off x="152400" y="1215550"/>
            <a:ext cx="4248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Retrieve the list of visitorid with descending similarity</a:t>
            </a:r>
            <a:endParaRPr sz="1600"/>
          </a:p>
        </p:txBody>
      </p:sp>
      <p:pic>
        <p:nvPicPr>
          <p:cNvPr id="826" name="Google Shape;826;p86"/>
          <p:cNvPicPr preferRelativeResize="0"/>
          <p:nvPr/>
        </p:nvPicPr>
        <p:blipFill rotWithShape="1">
          <a:blip r:embed="rId3">
            <a:alphaModFix/>
          </a:blip>
          <a:srcRect b="53924" l="22317" r="47512" t="16002"/>
          <a:stretch/>
        </p:blipFill>
        <p:spPr>
          <a:xfrm>
            <a:off x="105450" y="2023175"/>
            <a:ext cx="3399752" cy="276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86"/>
          <p:cNvPicPr preferRelativeResize="0"/>
          <p:nvPr/>
        </p:nvPicPr>
        <p:blipFill rotWithShape="1">
          <a:blip r:embed="rId3">
            <a:alphaModFix/>
          </a:blip>
          <a:srcRect b="9471" l="22916" r="35538" t="51756"/>
          <a:stretch/>
        </p:blipFill>
        <p:spPr>
          <a:xfrm>
            <a:off x="3749028" y="1004089"/>
            <a:ext cx="5196851" cy="3135325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86"/>
          <p:cNvSpPr txBox="1"/>
          <p:nvPr>
            <p:ph idx="1" type="body"/>
          </p:nvPr>
        </p:nvSpPr>
        <p:spPr>
          <a:xfrm>
            <a:off x="3749025" y="4248325"/>
            <a:ext cx="51969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Recommend item based on the similar users</a:t>
            </a:r>
            <a:endParaRPr sz="16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87"/>
          <p:cNvSpPr txBox="1"/>
          <p:nvPr>
            <p:ph type="title"/>
          </p:nvPr>
        </p:nvSpPr>
        <p:spPr>
          <a:xfrm>
            <a:off x="713225" y="2661050"/>
            <a:ext cx="6384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Limitations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87"/>
          <p:cNvSpPr txBox="1"/>
          <p:nvPr>
            <p:ph idx="2" type="title"/>
          </p:nvPr>
        </p:nvSpPr>
        <p:spPr>
          <a:xfrm>
            <a:off x="818625" y="724050"/>
            <a:ext cx="16173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35" name="Google Shape;835;p87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87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2"/>
          <p:cNvSpPr txBox="1"/>
          <p:nvPr>
            <p:ph type="title"/>
          </p:nvPr>
        </p:nvSpPr>
        <p:spPr>
          <a:xfrm>
            <a:off x="713225" y="2661052"/>
            <a:ext cx="5565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2"/>
          <p:cNvSpPr txBox="1"/>
          <p:nvPr>
            <p:ph idx="2" type="title"/>
          </p:nvPr>
        </p:nvSpPr>
        <p:spPr>
          <a:xfrm>
            <a:off x="958625" y="724049"/>
            <a:ext cx="13944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27" name="Google Shape;527;p52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2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88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Limitations</a:t>
            </a:r>
            <a:endParaRPr/>
          </a:p>
        </p:txBody>
      </p:sp>
      <p:sp>
        <p:nvSpPr>
          <p:cNvPr id="842" name="Google Shape;842;p88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All values are unexplainable, I cannot use and analyze them effectively. Moreover, I cannot use them to validate my </a:t>
            </a:r>
            <a:r>
              <a:rPr lang="en" sz="1600"/>
              <a:t>analysis.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There are too many category id missing. Category id can be a strong feature.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Value of “property” varies over time. Value of “value” cannot be interpreted. Aggregation may not be a good idea.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There are many features available. Due to limitation of resource and knowledge, it is hard to conduct complicated analysis.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The period of this dataset is too short. I cannot perform analysis related to time and trend.</a:t>
            </a:r>
            <a:endParaRPr sz="16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9"/>
          <p:cNvSpPr txBox="1"/>
          <p:nvPr>
            <p:ph type="title"/>
          </p:nvPr>
        </p:nvSpPr>
        <p:spPr>
          <a:xfrm>
            <a:off x="713225" y="2661050"/>
            <a:ext cx="6384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89"/>
          <p:cNvSpPr txBox="1"/>
          <p:nvPr>
            <p:ph idx="2" type="title"/>
          </p:nvPr>
        </p:nvSpPr>
        <p:spPr>
          <a:xfrm>
            <a:off x="818625" y="724050"/>
            <a:ext cx="16173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849" name="Google Shape;849;p89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89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90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856" name="Google Shape;856;p90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Find a better dataset (i.e. Explainable values, cover longer period etc.)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Add more features or try other features for content based and collaborative filtering. For example, item popularity based, user-item interactions etc.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Develop a comprehensive recommendation system with integration of various algorithms.</a:t>
            </a:r>
            <a:endParaRPr sz="16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91"/>
          <p:cNvSpPr txBox="1"/>
          <p:nvPr>
            <p:ph type="title"/>
          </p:nvPr>
        </p:nvSpPr>
        <p:spPr>
          <a:xfrm>
            <a:off x="713225" y="2661050"/>
            <a:ext cx="6384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91"/>
          <p:cNvSpPr txBox="1"/>
          <p:nvPr>
            <p:ph idx="2" type="title"/>
          </p:nvPr>
        </p:nvSpPr>
        <p:spPr>
          <a:xfrm>
            <a:off x="818625" y="724050"/>
            <a:ext cx="16173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863" name="Google Shape;863;p91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91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92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70" name="Google Shape;870;p92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The activity level of users is highest on Monday and Tuesday, and it is lowest on the weekends.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U</a:t>
            </a:r>
            <a:r>
              <a:rPr lang="en" sz="1600"/>
              <a:t>sers remains high activity level from 17:00 to 04:00.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Users will view the items about 3 times before purchase.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For instant purchase, it takes about 2 hours from view to transaction on average. For non-instant purchase, it takes 2 days 3 hours, and 3.5 hours from first view and last view to transaction respectively.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Content Based Filtering: Fail; Collaborative Filtering: </a:t>
            </a:r>
            <a:r>
              <a:rPr lang="en" sz="1600"/>
              <a:t>Success</a:t>
            </a:r>
            <a:endParaRPr sz="1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93"/>
          <p:cNvSpPr txBox="1"/>
          <p:nvPr>
            <p:ph type="title"/>
          </p:nvPr>
        </p:nvSpPr>
        <p:spPr>
          <a:xfrm>
            <a:off x="713225" y="2661050"/>
            <a:ext cx="63843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93"/>
          <p:cNvSpPr txBox="1"/>
          <p:nvPr>
            <p:ph idx="2" type="title"/>
          </p:nvPr>
        </p:nvSpPr>
        <p:spPr>
          <a:xfrm>
            <a:off x="818625" y="724050"/>
            <a:ext cx="16173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877" name="Google Shape;877;p93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93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94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884" name="Google Shape;884;p94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https://www.kaggle.com/code/kanncaa1/recommendation-systems-tutorial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https://www.kaggle.com/code/python4sp/rs-content-based-collaborative-filtering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https://www.kaggle.com/datasets/retailrocket/ecommerce-dataset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3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3"/>
          <p:cNvSpPr txBox="1"/>
          <p:nvPr>
            <p:ph idx="1" type="body"/>
          </p:nvPr>
        </p:nvSpPr>
        <p:spPr>
          <a:xfrm>
            <a:off x="632025" y="1093649"/>
            <a:ext cx="7951500" cy="17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Kaggle - </a:t>
            </a:r>
            <a:r>
              <a:rPr b="1" lang="en" sz="1600"/>
              <a:t>Retailrocket recommender system dataset</a:t>
            </a:r>
            <a:endParaRPr b="1" sz="16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/>
              <a:t>events.csv</a:t>
            </a:r>
            <a:endParaRPr b="1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/>
              <a:t>category_tree.csv</a:t>
            </a:r>
            <a:endParaRPr b="1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/>
              <a:t>item_properties_part1.csv</a:t>
            </a:r>
            <a:endParaRPr b="1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/>
              <a:t>I</a:t>
            </a:r>
            <a:r>
              <a:rPr b="1" lang="en"/>
              <a:t>tem_properties_part2.csv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4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 - event</a:t>
            </a:r>
            <a:endParaRPr/>
          </a:p>
        </p:txBody>
      </p:sp>
      <p:sp>
        <p:nvSpPr>
          <p:cNvPr id="540" name="Google Shape;540;p54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timestamp - Unix Timestamp ← Will convert later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visitorid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event</a:t>
            </a:r>
            <a:endParaRPr sz="16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view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addtocart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transaction</a:t>
            </a:r>
            <a:endParaRPr sz="12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itemid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transactionid</a:t>
            </a:r>
            <a:endParaRPr sz="16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200"/>
              <a:t>Only exist when ‘event’ = ‘transaction’</a:t>
            </a:r>
            <a:endParaRPr sz="1200"/>
          </a:p>
        </p:txBody>
      </p:sp>
      <p:pic>
        <p:nvPicPr>
          <p:cNvPr id="541" name="Google Shape;54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000" y="3387075"/>
            <a:ext cx="3810000" cy="14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5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 - category_tree</a:t>
            </a:r>
            <a:endParaRPr/>
          </a:p>
        </p:txBody>
      </p:sp>
      <p:sp>
        <p:nvSpPr>
          <p:cNvPr id="547" name="Google Shape;547;p55"/>
          <p:cNvSpPr txBox="1"/>
          <p:nvPr>
            <p:ph idx="1" type="body"/>
          </p:nvPr>
        </p:nvSpPr>
        <p:spPr>
          <a:xfrm>
            <a:off x="632032" y="1093648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categoryid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parentid</a:t>
            </a:r>
            <a:endParaRPr sz="16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Not all category have parent</a:t>
            </a:r>
            <a:endParaRPr sz="12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48" name="Google Shape;54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625" y="1694913"/>
            <a:ext cx="171450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6"/>
          <p:cNvSpPr txBox="1"/>
          <p:nvPr>
            <p:ph type="title"/>
          </p:nvPr>
        </p:nvSpPr>
        <p:spPr>
          <a:xfrm>
            <a:off x="713225" y="434888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Introduction - </a:t>
            </a:r>
            <a:r>
              <a:rPr lang="en"/>
              <a:t>item_properties</a:t>
            </a:r>
            <a:endParaRPr/>
          </a:p>
        </p:txBody>
      </p:sp>
      <p:sp>
        <p:nvSpPr>
          <p:cNvPr id="554" name="Google Shape;554;p56"/>
          <p:cNvSpPr txBox="1"/>
          <p:nvPr>
            <p:ph idx="1" type="body"/>
          </p:nvPr>
        </p:nvSpPr>
        <p:spPr>
          <a:xfrm>
            <a:off x="440807" y="1456823"/>
            <a:ext cx="79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timestamp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itemid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property - Time based, 3 types</a:t>
            </a:r>
            <a:endParaRPr sz="16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“categoryid” -&gt; “value” will show categoryid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“available” -&gt; “value” will </a:t>
            </a:r>
            <a:r>
              <a:rPr lang="en" sz="1200"/>
              <a:t>show</a:t>
            </a:r>
            <a:r>
              <a:rPr lang="en" sz="1200"/>
              <a:t> 1 (available) or 0 (unavailable)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Numeric value -&gt; property (unknown meaning)</a:t>
            </a:r>
            <a:endParaRPr sz="12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value - hashed data (unknown meaning)</a:t>
            </a:r>
            <a:endParaRPr sz="16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String -&gt; integer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Numeric value -&gt; add “n” at the beginning and have 3 digits precision after decimal point.</a:t>
            </a:r>
            <a:endParaRPr sz="12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555" name="Google Shape;55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8100" y="1007588"/>
            <a:ext cx="497205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7"/>
          <p:cNvSpPr txBox="1"/>
          <p:nvPr>
            <p:ph type="title"/>
          </p:nvPr>
        </p:nvSpPr>
        <p:spPr>
          <a:xfrm>
            <a:off x="713225" y="2661052"/>
            <a:ext cx="5565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57"/>
          <p:cNvSpPr txBox="1"/>
          <p:nvPr>
            <p:ph idx="2" type="title"/>
          </p:nvPr>
        </p:nvSpPr>
        <p:spPr>
          <a:xfrm>
            <a:off x="882425" y="724050"/>
            <a:ext cx="1553400" cy="11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2" name="Google Shape;562;p57"/>
          <p:cNvSpPr/>
          <p:nvPr/>
        </p:nvSpPr>
        <p:spPr>
          <a:xfrm>
            <a:off x="713226" y="471122"/>
            <a:ext cx="1885177" cy="1885177"/>
          </a:xfrm>
          <a:custGeom>
            <a:rect b="b" l="l" r="r" t="t"/>
            <a:pathLst>
              <a:path extrusionOk="0" fill="none" h="15971" w="15971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miter lim="1326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2269351" y="1091662"/>
            <a:ext cx="706567" cy="644101"/>
          </a:xfrm>
          <a:custGeom>
            <a:rect b="b" l="l" r="r" t="t"/>
            <a:pathLst>
              <a:path extrusionOk="0" h="16869" w="18505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duct Development Project Proposal XL by Slidesgo">
  <a:themeElements>
    <a:clrScheme name="Simple Light">
      <a:dk1>
        <a:srgbClr val="1A2263"/>
      </a:dk1>
      <a:lt1>
        <a:srgbClr val="FFF0DE"/>
      </a:lt1>
      <a:dk2>
        <a:srgbClr val="444444"/>
      </a:dk2>
      <a:lt2>
        <a:srgbClr val="DB4646"/>
      </a:lt2>
      <a:accent1>
        <a:srgbClr val="F76868"/>
      </a:accent1>
      <a:accent2>
        <a:srgbClr val="945526"/>
      </a:accent2>
      <a:accent3>
        <a:srgbClr val="EBCAB3"/>
      </a:accent3>
      <a:accent4>
        <a:srgbClr val="DEA23C"/>
      </a:accent4>
      <a:accent5>
        <a:srgbClr val="536E4C"/>
      </a:accent5>
      <a:accent6>
        <a:srgbClr val="3D489C"/>
      </a:accent6>
      <a:hlink>
        <a:srgbClr val="1A22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